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256" r:id="rId3"/>
    <p:sldId id="324" r:id="rId4"/>
    <p:sldId id="293" r:id="rId5"/>
    <p:sldId id="277" r:id="rId6"/>
    <p:sldId id="278" r:id="rId7"/>
    <p:sldId id="276" r:id="rId8"/>
    <p:sldId id="279" r:id="rId9"/>
    <p:sldId id="280" r:id="rId10"/>
    <p:sldId id="281" r:id="rId11"/>
    <p:sldId id="282" r:id="rId12"/>
    <p:sldId id="285" r:id="rId13"/>
    <p:sldId id="325" r:id="rId14"/>
    <p:sldId id="327" r:id="rId15"/>
    <p:sldId id="284" r:id="rId16"/>
    <p:sldId id="294" r:id="rId17"/>
    <p:sldId id="328" r:id="rId18"/>
    <p:sldId id="326" r:id="rId19"/>
    <p:sldId id="295" r:id="rId20"/>
    <p:sldId id="287" r:id="rId21"/>
    <p:sldId id="289" r:id="rId22"/>
  </p:sldIdLst>
  <p:sldSz cx="12192000" cy="6858000"/>
  <p:notesSz cx="9601200" cy="731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Houle" initials="CH" lastIdx="16" clrIdx="0">
    <p:extLst>
      <p:ext uri="{19B8F6BF-5375-455C-9EA6-DF929625EA0E}">
        <p15:presenceInfo xmlns:p15="http://schemas.microsoft.com/office/powerpoint/2012/main" userId="135fd18b01c9b6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6"/>
    <a:srgbClr val="000048"/>
    <a:srgbClr val="0000A8"/>
    <a:srgbClr val="3333FF"/>
    <a:srgbClr val="C3C3C3"/>
    <a:srgbClr val="20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9" autoAdjust="0"/>
    <p:restoredTop sz="67882" autoAdjust="0"/>
  </p:normalViewPr>
  <p:slideViewPr>
    <p:cSldViewPr snapToGrid="0">
      <p:cViewPr varScale="1">
        <p:scale>
          <a:sx n="51" d="100"/>
          <a:sy n="51" d="100"/>
        </p:scale>
        <p:origin x="1092" y="66"/>
      </p:cViewPr>
      <p:guideLst/>
    </p:cSldViewPr>
  </p:slideViewPr>
  <p:outlineViewPr>
    <p:cViewPr>
      <p:scale>
        <a:sx n="33" d="100"/>
        <a:sy n="33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DCA8EDF9-430E-403A-8698-F26F0F1B3818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B6878BB-2C7F-4279-958A-76F345428F7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27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703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799403FB-28E0-43C6-812A-A9B3948BE439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459" y="6948170"/>
            <a:ext cx="4160520" cy="36703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73809942-9151-457C-9BCF-81E030FC67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85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241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37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09942-9151-457C-9BCF-81E030FC67E7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800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543243"/>
            <a:ext cx="9634330" cy="2014428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33368" y="3392654"/>
            <a:ext cx="8768301" cy="227927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052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946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1552575"/>
            <a:ext cx="10515600" cy="44434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278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 élec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762635"/>
          </a:xfrm>
        </p:spPr>
        <p:txBody>
          <a:bodyPr/>
          <a:lstStyle>
            <a:lvl1pPr marL="1797050" indent="-1797050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038600"/>
            <a:ext cx="10515600" cy="1820227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838200" y="1066800"/>
            <a:ext cx="10515600" cy="297180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  <a:lvl2pPr>
              <a:defRPr sz="4000">
                <a:solidFill>
                  <a:schemeClr val="accent1"/>
                </a:solidFill>
              </a:defRPr>
            </a:lvl2pPr>
            <a:lvl3pPr>
              <a:defRPr sz="36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05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tit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5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cherche L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808220"/>
          </a:xfrm>
        </p:spPr>
        <p:txBody>
          <a:bodyPr anchor="ctr"/>
          <a:lstStyle>
            <a:lvl1pPr algn="ctr">
              <a:defRPr sz="3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752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96062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2857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8336280" y="3002280"/>
            <a:ext cx="6858000" cy="8534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4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48-4F1B-4D3F-A79A-CA00A8C8675C}" type="datetimeFigureOut">
              <a:rPr lang="fr-CA" smtClean="0"/>
              <a:t>2019-10-30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616C4-2514-4515-8909-886FD41F921E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763588" y="552003"/>
            <a:ext cx="10590212" cy="5878513"/>
          </a:xfrm>
        </p:spPr>
        <p:txBody>
          <a:bodyPr/>
          <a:lstStyle/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38200" y="151765"/>
            <a:ext cx="4130040" cy="111315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12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605" y="944545"/>
            <a:ext cx="10384790" cy="366115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82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638300"/>
            <a:ext cx="10515600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26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2" r:id="rId5"/>
    <p:sldLayoutId id="2147483663" r:id="rId6"/>
    <p:sldLayoutId id="2147483661" r:id="rId7"/>
    <p:sldLayoutId id="2147483660" r:id="rId8"/>
    <p:sldLayoutId id="2147483651" r:id="rId9"/>
    <p:sldLayoutId id="2147483654" r:id="rId10"/>
    <p:sldLayoutId id="21474836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26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8119344/5075b3d4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Scrutateur et secrétaire</a:t>
            </a:r>
            <a:br>
              <a:rPr lang="fr-CA" dirty="0" smtClean="0"/>
            </a:br>
            <a:r>
              <a:rPr lang="fr-CA" dirty="0" smtClean="0"/>
              <a:t>Dépouillement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96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6238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#6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31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b="6374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#7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59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Compter les bulletins de vote</a:t>
            </a:r>
            <a:br>
              <a:rPr lang="fr-CA" dirty="0" smtClean="0"/>
            </a:br>
            <a:r>
              <a:rPr lang="fr-CA" dirty="0" smtClean="0"/>
              <a:t>Les </a:t>
            </a:r>
            <a:r>
              <a:rPr lang="fr-CA" dirty="0"/>
              <a:t>enveloppes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9438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</a:t>
            </a:r>
            <a:r>
              <a:rPr lang="fr-CA" baseline="0" dirty="0" smtClean="0"/>
              <a:t> enveloppes</a:t>
            </a:r>
            <a:br>
              <a:rPr lang="fr-CA" baseline="0" dirty="0" smtClean="0"/>
            </a:br>
            <a:r>
              <a:rPr lang="fr-CA" baseline="0" dirty="0" smtClean="0"/>
              <a:t>Corrigé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42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5"/>
            <a:ext cx="5760000" cy="34709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3387086"/>
            <a:ext cx="5760000" cy="34709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"/>
            <a:ext cx="5760000" cy="34709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16000" y="28067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Marie BONENFANT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13600" y="28067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Jean-Charles BUREAU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37300" y="6184900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Pierre-A. LARRIVÉE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52850" y="19794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65950" y="53957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85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98100" y="197940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0" y="0"/>
            <a:ext cx="5760000" cy="35333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24" y="3327493"/>
            <a:ext cx="5760000" cy="35305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000" cy="35193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14750" y="2754106"/>
            <a:ext cx="69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4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2452" y="5938221"/>
            <a:ext cx="860611" cy="387275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solidFill>
                  <a:srgbClr val="000086"/>
                </a:solidFill>
                <a:latin typeface="Allatuq" panose="02000506020000020003" pitchFamily="2" charset="0"/>
              </a:rPr>
              <a:t>197</a:t>
            </a:r>
            <a:endParaRPr lang="fr-CA" sz="2400" b="1" dirty="0">
              <a:solidFill>
                <a:srgbClr val="000086"/>
              </a:solidFill>
              <a:latin typeface="Allatuq" panose="0200050602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33360" y="2597663"/>
            <a:ext cx="860611" cy="387275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 smtClean="0">
                <a:solidFill>
                  <a:srgbClr val="000086"/>
                </a:solidFill>
                <a:latin typeface="Allatuq" panose="02000506020000020003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59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relevé de </a:t>
            </a:r>
            <a:r>
              <a:rPr lang="fr-CA" dirty="0"/>
              <a:t>dépouillement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347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Relevé du dépouillement</a:t>
            </a:r>
            <a:endParaRPr lang="fr-CA" dirty="0"/>
          </a:p>
        </p:txBody>
      </p:sp>
      <p:grpSp>
        <p:nvGrpSpPr>
          <p:cNvPr id="40" name="Groupe 39"/>
          <p:cNvGrpSpPr/>
          <p:nvPr/>
        </p:nvGrpSpPr>
        <p:grpSpPr>
          <a:xfrm>
            <a:off x="750707" y="86297"/>
            <a:ext cx="8349951" cy="6685406"/>
            <a:chOff x="2640467" y="121919"/>
            <a:chExt cx="8349951" cy="6685406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1"/>
            <a:stretch/>
          </p:blipFill>
          <p:spPr>
            <a:xfrm>
              <a:off x="2672363" y="121919"/>
              <a:ext cx="8318055" cy="3747223"/>
            </a:xfrm>
            <a:prstGeom prst="rect">
              <a:avLst/>
            </a:prstGeom>
          </p:spPr>
        </p:pic>
        <p:pic>
          <p:nvPicPr>
            <p:cNvPr id="60" name="Imag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467" y="3808728"/>
              <a:ext cx="8226000" cy="2998597"/>
            </a:xfrm>
            <a:prstGeom prst="rect">
              <a:avLst/>
            </a:prstGeom>
          </p:spPr>
        </p:pic>
      </p:grpSp>
      <p:sp>
        <p:nvSpPr>
          <p:cNvPr id="41" name="ZoneTexte 40"/>
          <p:cNvSpPr txBox="1"/>
          <p:nvPr/>
        </p:nvSpPr>
        <p:spPr>
          <a:xfrm>
            <a:off x="1183640" y="2750758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Marie BONENFANT</a:t>
            </a:r>
            <a:endParaRPr lang="fr-CA" sz="20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1183640" y="3519771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Pierre-A. LARRIVÉE</a:t>
            </a:r>
            <a:endParaRPr lang="fr-CA" sz="20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168400" y="3125105"/>
            <a:ext cx="295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Jean-Charles BUREAU</a:t>
            </a:r>
            <a:endParaRPr lang="fr-CA" sz="20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08849" y="2725358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63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108849" y="307938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108849" y="3479494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85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377463" y="5035679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11982" y="1720296"/>
            <a:ext cx="6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787925" y="215500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197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136189" y="505030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00D7D"/>
                </a:solidFill>
                <a:latin typeface="Allatuq" panose="02000506020000020003" pitchFamily="2" charset="0"/>
              </a:rPr>
              <a:t>6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771700" y="452567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99170" y="1460915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028214" y="4591112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195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028214" y="5365158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201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787925" y="5617931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400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517674" y="451637"/>
            <a:ext cx="24774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PORTNEUF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094258" y="482408"/>
            <a:ext cx="7289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002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996009" y="6273740"/>
            <a:ext cx="7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200D7D"/>
                </a:solidFill>
                <a:latin typeface="Allatuq" panose="02000506020000020003" pitchFamily="2" charset="0"/>
              </a:rPr>
              <a:t>376</a:t>
            </a:r>
            <a:endParaRPr lang="fr-CA" sz="2000" b="1" dirty="0">
              <a:solidFill>
                <a:srgbClr val="200D7D"/>
              </a:solidFill>
              <a:latin typeface="Allatuq" panose="02000506020000020003" pitchFamily="2" charset="0"/>
            </a:endParaRPr>
          </a:p>
        </p:txBody>
      </p:sp>
      <p:cxnSp>
        <p:nvCxnSpPr>
          <p:cNvPr id="4" name="Connecteur droit avec flèche 3"/>
          <p:cNvCxnSpPr>
            <a:stCxn id="52" idx="2"/>
          </p:cNvCxnSpPr>
          <p:nvPr/>
        </p:nvCxnSpPr>
        <p:spPr>
          <a:xfrm>
            <a:off x="6763660" y="1861025"/>
            <a:ext cx="1372529" cy="3756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ccolade fermante 4"/>
          <p:cNvSpPr/>
          <p:nvPr/>
        </p:nvSpPr>
        <p:spPr>
          <a:xfrm>
            <a:off x="8976707" y="1720296"/>
            <a:ext cx="349249" cy="3715493"/>
          </a:xfrm>
          <a:prstGeom prst="rightBrace">
            <a:avLst>
              <a:gd name="adj1" fmla="val 122018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0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Disposer des copies du relevé de dépouillement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532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Fermeture de </a:t>
            </a:r>
            <a:r>
              <a:rPr lang="fr-CA" dirty="0"/>
              <a:t>l’urne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12354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Déroulement de la rencontre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Dépouillement</a:t>
            </a:r>
            <a:endParaRPr lang="fr-CA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CA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1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Fermeture de l’urne</a:t>
            </a:r>
            <a:endParaRPr lang="fr-CA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06" y="0"/>
            <a:ext cx="614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et serments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373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Dépouillement</a:t>
            </a:r>
            <a:endParaRPr lang="fr-CA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0" y="4008316"/>
            <a:ext cx="648000" cy="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Bulletins de </a:t>
            </a:r>
            <a:r>
              <a:rPr lang="fr-CA" dirty="0"/>
              <a:t>vote</a:t>
            </a:r>
            <a:br>
              <a:rPr lang="fr-CA" dirty="0"/>
            </a:br>
            <a:r>
              <a:rPr lang="fr-CA" dirty="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2915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b="5894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717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6127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60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 b="5909"/>
          <a:stretch>
            <a:fillRect/>
          </a:stretch>
        </p:blipFill>
        <p:spPr/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1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 b="6421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#4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59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5922"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3588" y="261044"/>
            <a:ext cx="5462116" cy="1031596"/>
          </a:xfrm>
        </p:spPr>
        <p:txBody>
          <a:bodyPr/>
          <a:lstStyle/>
          <a:p>
            <a:r>
              <a:rPr lang="fr-CA" dirty="0" smtClean="0"/>
              <a:t>Bulletin de vote #5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23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Formation P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9A"/>
      </a:accent1>
      <a:accent2>
        <a:srgbClr val="A8000F"/>
      </a:accent2>
      <a:accent3>
        <a:srgbClr val="A5A5A5"/>
      </a:accent3>
      <a:accent4>
        <a:srgbClr val="FFC000"/>
      </a:accent4>
      <a:accent5>
        <a:srgbClr val="4500A8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116</Words>
  <Application>Microsoft Office PowerPoint</Application>
  <PresentationFormat>Grand écran</PresentationFormat>
  <Paragraphs>51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Allatuq</vt:lpstr>
      <vt:lpstr>Arial</vt:lpstr>
      <vt:lpstr>Calibri</vt:lpstr>
      <vt:lpstr>Calibri Light</vt:lpstr>
      <vt:lpstr>Wingdings</vt:lpstr>
      <vt:lpstr>Thème Office</vt:lpstr>
      <vt:lpstr>Scrutateur et secrétaire Dépouillement</vt:lpstr>
      <vt:lpstr>Déroulement de la rencontre</vt:lpstr>
      <vt:lpstr>Dépouillement</vt:lpstr>
      <vt:lpstr>Bulletins de vote Exercice</vt:lpstr>
      <vt:lpstr>Bulletin de vote #1</vt:lpstr>
      <vt:lpstr>Bulletin de vote #2</vt:lpstr>
      <vt:lpstr>Bulletin de vote #3</vt:lpstr>
      <vt:lpstr>Bulletin de vote #4</vt:lpstr>
      <vt:lpstr>Bulletin de vote #5</vt:lpstr>
      <vt:lpstr>Bulletin de vote #6</vt:lpstr>
      <vt:lpstr>Bulletin de vote #7</vt:lpstr>
      <vt:lpstr>Compter les bulletins de vote Les enveloppes Exercice</vt:lpstr>
      <vt:lpstr>Les enveloppes Corrigé</vt:lpstr>
      <vt:lpstr>Présentation PowerPoint</vt:lpstr>
      <vt:lpstr>Présentation PowerPoint</vt:lpstr>
      <vt:lpstr>Le relevé de dépouillement Exercice</vt:lpstr>
      <vt:lpstr>Relevé du dépouillement</vt:lpstr>
      <vt:lpstr>Disposer des copies du relevé de dépouillement</vt:lpstr>
      <vt:lpstr>Fermeture de l’urne Exercice</vt:lpstr>
      <vt:lpstr>Fermeture de l’urne</vt:lpstr>
      <vt:lpstr>Questions et serments</vt:lpstr>
    </vt:vector>
  </TitlesOfParts>
  <Company>DGEQ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Déroulement de la rencontre</dc:title>
  <dc:creator>Catherine Houle</dc:creator>
  <cp:lastModifiedBy>Patrick Chevalier</cp:lastModifiedBy>
  <cp:revision>160</cp:revision>
  <cp:lastPrinted>2018-05-29T18:18:18Z</cp:lastPrinted>
  <dcterms:created xsi:type="dcterms:W3CDTF">2018-03-02T21:04:36Z</dcterms:created>
  <dcterms:modified xsi:type="dcterms:W3CDTF">2019-10-30T18:33:44Z</dcterms:modified>
</cp:coreProperties>
</file>