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336" r:id="rId6"/>
    <p:sldId id="257" r:id="rId7"/>
    <p:sldId id="259" r:id="rId8"/>
    <p:sldId id="260" r:id="rId9"/>
    <p:sldId id="261" r:id="rId10"/>
    <p:sldId id="262" r:id="rId11"/>
    <p:sldId id="263" r:id="rId12"/>
    <p:sldId id="337" r:id="rId13"/>
    <p:sldId id="265" r:id="rId14"/>
    <p:sldId id="267" r:id="rId15"/>
    <p:sldId id="268" r:id="rId16"/>
    <p:sldId id="269" r:id="rId17"/>
    <p:sldId id="272" r:id="rId18"/>
    <p:sldId id="276" r:id="rId19"/>
    <p:sldId id="277" r:id="rId20"/>
    <p:sldId id="278" r:id="rId21"/>
    <p:sldId id="279" r:id="rId22"/>
    <p:sldId id="338" r:id="rId23"/>
    <p:sldId id="284" r:id="rId24"/>
    <p:sldId id="287" r:id="rId25"/>
    <p:sldId id="292" r:id="rId26"/>
    <p:sldId id="293" r:id="rId27"/>
    <p:sldId id="294" r:id="rId28"/>
    <p:sldId id="296" r:id="rId29"/>
    <p:sldId id="295" r:id="rId30"/>
    <p:sldId id="298" r:id="rId31"/>
    <p:sldId id="301" r:id="rId32"/>
    <p:sldId id="302" r:id="rId33"/>
    <p:sldId id="305" r:id="rId34"/>
    <p:sldId id="306" r:id="rId35"/>
    <p:sldId id="308" r:id="rId36"/>
    <p:sldId id="339" r:id="rId37"/>
    <p:sldId id="310" r:id="rId38"/>
    <p:sldId id="311" r:id="rId39"/>
    <p:sldId id="312" r:id="rId40"/>
    <p:sldId id="314" r:id="rId41"/>
    <p:sldId id="315" r:id="rId42"/>
    <p:sldId id="316" r:id="rId43"/>
    <p:sldId id="318" r:id="rId44"/>
    <p:sldId id="319" r:id="rId45"/>
    <p:sldId id="320" r:id="rId46"/>
    <p:sldId id="321" r:id="rId47"/>
    <p:sldId id="323" r:id="rId48"/>
    <p:sldId id="324" r:id="rId49"/>
    <p:sldId id="322" r:id="rId50"/>
    <p:sldId id="325" r:id="rId51"/>
    <p:sldId id="326" r:id="rId52"/>
    <p:sldId id="327" r:id="rId53"/>
    <p:sldId id="329" r:id="rId54"/>
    <p:sldId id="330" r:id="rId55"/>
    <p:sldId id="332" r:id="rId56"/>
    <p:sldId id="333" r:id="rId57"/>
    <p:sldId id="340"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B2A4"/>
    <a:srgbClr val="7CC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D11F2-559B-4B64-85DA-D91CFD274ECE}" v="244" dt="2022-08-16T18:56:40.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0" autoAdjust="0"/>
    <p:restoredTop sz="89467" autoAdjust="0"/>
  </p:normalViewPr>
  <p:slideViewPr>
    <p:cSldViewPr snapToGrid="0">
      <p:cViewPr>
        <p:scale>
          <a:sx n="80" d="100"/>
          <a:sy n="80" d="100"/>
        </p:scale>
        <p:origin x="-67" y="48"/>
      </p:cViewPr>
      <p:guideLst/>
    </p:cSldViewPr>
  </p:slideViewPr>
  <p:notesTextViewPr>
    <p:cViewPr>
      <p:scale>
        <a:sx n="1" d="1"/>
        <a:sy n="1" d="1"/>
      </p:scale>
      <p:origin x="0" y="0"/>
    </p:cViewPr>
  </p:notesTextViewPr>
  <p:notesViewPr>
    <p:cSldViewPr snapToGrid="0">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aulieu" userId="042455a9-75a8-4fff-900b-153d4ecd5668" providerId="ADAL" clId="{3C5C3FC9-0F5F-43FE-9EA9-88B2D87FD214}"/>
    <pc:docChg chg="undo custSel addSld delSld modSld modMainMaster">
      <pc:chgData name="Jessica Beaulieu" userId="042455a9-75a8-4fff-900b-153d4ecd5668" providerId="ADAL" clId="{3C5C3FC9-0F5F-43FE-9EA9-88B2D87FD214}" dt="2022-05-11T15:40:19.337" v="9846" actId="1076"/>
      <pc:docMkLst>
        <pc:docMk/>
      </pc:docMkLst>
      <pc:sldChg chg="addSp delSp modSp mod setBg modClrScheme setClrOvrMap chgLayout">
        <pc:chgData name="Jessica Beaulieu" userId="042455a9-75a8-4fff-900b-153d4ecd5668" providerId="ADAL" clId="{3C5C3FC9-0F5F-43FE-9EA9-88B2D87FD214}" dt="2022-04-27T18:13:20.565" v="140" actId="21"/>
        <pc:sldMkLst>
          <pc:docMk/>
          <pc:sldMk cId="1973274086" sldId="256"/>
        </pc:sldMkLst>
        <pc:spChg chg="add del">
          <ac:chgData name="Jessica Beaulieu" userId="042455a9-75a8-4fff-900b-153d4ecd5668" providerId="ADAL" clId="{3C5C3FC9-0F5F-43FE-9EA9-88B2D87FD214}" dt="2022-04-27T18:06:29.004" v="6" actId="700"/>
          <ac:spMkLst>
            <pc:docMk/>
            <pc:sldMk cId="1973274086" sldId="256"/>
            <ac:spMk id="2" creationId="{0450F4FD-02AB-4008-8E34-39ADF9A40759}"/>
          </ac:spMkLst>
        </pc:spChg>
        <pc:spChg chg="add del">
          <ac:chgData name="Jessica Beaulieu" userId="042455a9-75a8-4fff-900b-153d4ecd5668" providerId="ADAL" clId="{3C5C3FC9-0F5F-43FE-9EA9-88B2D87FD214}" dt="2022-04-27T18:06:29.004" v="6" actId="700"/>
          <ac:spMkLst>
            <pc:docMk/>
            <pc:sldMk cId="1973274086" sldId="256"/>
            <ac:spMk id="3" creationId="{0E01E978-E5AB-470A-8726-593C25BFF2A5}"/>
          </ac:spMkLst>
        </pc:spChg>
        <pc:spChg chg="add mod">
          <ac:chgData name="Jessica Beaulieu" userId="042455a9-75a8-4fff-900b-153d4ecd5668" providerId="ADAL" clId="{3C5C3FC9-0F5F-43FE-9EA9-88B2D87FD214}" dt="2022-04-27T18:07:49.172" v="130" actId="404"/>
          <ac:spMkLst>
            <pc:docMk/>
            <pc:sldMk cId="1973274086" sldId="256"/>
            <ac:spMk id="8" creationId="{12A11342-FDFE-45C0-AE50-8EFD7E803572}"/>
          </ac:spMkLst>
        </pc:spChg>
        <pc:spChg chg="add del">
          <ac:chgData name="Jessica Beaulieu" userId="042455a9-75a8-4fff-900b-153d4ecd5668" providerId="ADAL" clId="{3C5C3FC9-0F5F-43FE-9EA9-88B2D87FD214}" dt="2022-04-27T18:06:20.626" v="4" actId="26606"/>
          <ac:spMkLst>
            <pc:docMk/>
            <pc:sldMk cId="1973274086" sldId="256"/>
            <ac:spMk id="10" creationId="{32BC26D8-82FB-445E-AA49-62A77D7C1EE0}"/>
          </ac:spMkLst>
        </pc:spChg>
        <pc:spChg chg="add del mod">
          <ac:chgData name="Jessica Beaulieu" userId="042455a9-75a8-4fff-900b-153d4ecd5668" providerId="ADAL" clId="{3C5C3FC9-0F5F-43FE-9EA9-88B2D87FD214}" dt="2022-04-27T18:13:20.565" v="140" actId="21"/>
          <ac:spMkLst>
            <pc:docMk/>
            <pc:sldMk cId="1973274086" sldId="256"/>
            <ac:spMk id="11" creationId="{3D0BD367-9BE0-4346-9C6D-E92EFF69906A}"/>
          </ac:spMkLst>
        </pc:spChg>
        <pc:spChg chg="add del">
          <ac:chgData name="Jessica Beaulieu" userId="042455a9-75a8-4fff-900b-153d4ecd5668" providerId="ADAL" clId="{3C5C3FC9-0F5F-43FE-9EA9-88B2D87FD214}" dt="2022-04-27T18:06:20.626" v="4" actId="26606"/>
          <ac:spMkLst>
            <pc:docMk/>
            <pc:sldMk cId="1973274086" sldId="256"/>
            <ac:spMk id="12" creationId="{CB44330D-EA18-4254-AA95-EB49948539B8}"/>
          </ac:spMkLst>
        </pc:spChg>
        <pc:picChg chg="mod">
          <ac:chgData name="Jessica Beaulieu" userId="042455a9-75a8-4fff-900b-153d4ecd5668" providerId="ADAL" clId="{3C5C3FC9-0F5F-43FE-9EA9-88B2D87FD214}" dt="2022-04-27T18:06:20.626" v="4" actId="26606"/>
          <ac:picMkLst>
            <pc:docMk/>
            <pc:sldMk cId="1973274086" sldId="256"/>
            <ac:picMk id="5" creationId="{17B19BA4-B2A6-4CAD-BC7B-1E22C72D6540}"/>
          </ac:picMkLst>
        </pc:picChg>
      </pc:sldChg>
      <pc:sldChg chg="addSp delSp modSp new mod modClrScheme chgLayout">
        <pc:chgData name="Jessica Beaulieu" userId="042455a9-75a8-4fff-900b-153d4ecd5668" providerId="ADAL" clId="{3C5C3FC9-0F5F-43FE-9EA9-88B2D87FD214}" dt="2022-04-29T14:20:47.508" v="175" actId="478"/>
        <pc:sldMkLst>
          <pc:docMk/>
          <pc:sldMk cId="935633939" sldId="257"/>
        </pc:sldMkLst>
        <pc:spChg chg="add del mod ord">
          <ac:chgData name="Jessica Beaulieu" userId="042455a9-75a8-4fff-900b-153d4ecd5668" providerId="ADAL" clId="{3C5C3FC9-0F5F-43FE-9EA9-88B2D87FD214}" dt="2022-04-29T14:19:51.563" v="152" actId="700"/>
          <ac:spMkLst>
            <pc:docMk/>
            <pc:sldMk cId="935633939" sldId="257"/>
            <ac:spMk id="2" creationId="{24D91F19-C714-42A0-A8DF-DD63319C901C}"/>
          </ac:spMkLst>
        </pc:spChg>
        <pc:spChg chg="add del">
          <ac:chgData name="Jessica Beaulieu" userId="042455a9-75a8-4fff-900b-153d4ecd5668" providerId="ADAL" clId="{3C5C3FC9-0F5F-43FE-9EA9-88B2D87FD214}" dt="2022-04-27T18:13:02.778" v="136" actId="21"/>
          <ac:spMkLst>
            <pc:docMk/>
            <pc:sldMk cId="935633939" sldId="257"/>
            <ac:spMk id="2" creationId="{C8AB243B-691A-43F3-BF1A-063F1EB86731}"/>
          </ac:spMkLst>
        </pc:spChg>
        <pc:spChg chg="add mod">
          <ac:chgData name="Jessica Beaulieu" userId="042455a9-75a8-4fff-900b-153d4ecd5668" providerId="ADAL" clId="{3C5C3FC9-0F5F-43FE-9EA9-88B2D87FD214}" dt="2022-04-27T18:13:25.371" v="142" actId="108"/>
          <ac:spMkLst>
            <pc:docMk/>
            <pc:sldMk cId="935633939" sldId="257"/>
            <ac:spMk id="3" creationId="{032ACEEA-B660-4F60-8D61-A3E7BA95FC68}"/>
          </ac:spMkLst>
        </pc:spChg>
        <pc:spChg chg="add mod">
          <ac:chgData name="Jessica Beaulieu" userId="042455a9-75a8-4fff-900b-153d4ecd5668" providerId="ADAL" clId="{3C5C3FC9-0F5F-43FE-9EA9-88B2D87FD214}" dt="2022-04-27T18:13:22.248" v="141"/>
          <ac:spMkLst>
            <pc:docMk/>
            <pc:sldMk cId="935633939" sldId="257"/>
            <ac:spMk id="4" creationId="{083B2C2C-A523-4365-B9D1-BB5B94902314}"/>
          </ac:spMkLst>
        </pc:spChg>
        <pc:spChg chg="add del mod ord">
          <ac:chgData name="Jessica Beaulieu" userId="042455a9-75a8-4fff-900b-153d4ecd5668" providerId="ADAL" clId="{3C5C3FC9-0F5F-43FE-9EA9-88B2D87FD214}" dt="2022-04-29T14:19:51.563" v="152" actId="700"/>
          <ac:spMkLst>
            <pc:docMk/>
            <pc:sldMk cId="935633939" sldId="257"/>
            <ac:spMk id="5" creationId="{6AA99BB1-43DF-40E9-9D73-417E62328412}"/>
          </ac:spMkLst>
        </pc:spChg>
        <pc:spChg chg="add mod ord">
          <ac:chgData name="Jessica Beaulieu" userId="042455a9-75a8-4fff-900b-153d4ecd5668" providerId="ADAL" clId="{3C5C3FC9-0F5F-43FE-9EA9-88B2D87FD214}" dt="2022-04-29T14:20:08.769" v="172" actId="2711"/>
          <ac:spMkLst>
            <pc:docMk/>
            <pc:sldMk cId="935633939" sldId="257"/>
            <ac:spMk id="6" creationId="{DD6DA75A-0185-41A9-BBC8-FEFE0060F479}"/>
          </ac:spMkLst>
        </pc:spChg>
        <pc:spChg chg="add del mod ord">
          <ac:chgData name="Jessica Beaulieu" userId="042455a9-75a8-4fff-900b-153d4ecd5668" providerId="ADAL" clId="{3C5C3FC9-0F5F-43FE-9EA9-88B2D87FD214}" dt="2022-04-29T14:20:47.508" v="175" actId="478"/>
          <ac:spMkLst>
            <pc:docMk/>
            <pc:sldMk cId="935633939" sldId="257"/>
            <ac:spMk id="7" creationId="{8B29A89C-7C7F-43B9-80E7-2C456C8A5C9D}"/>
          </ac:spMkLst>
        </pc:spChg>
        <pc:picChg chg="add mod">
          <ac:chgData name="Jessica Beaulieu" userId="042455a9-75a8-4fff-900b-153d4ecd5668" providerId="ADAL" clId="{3C5C3FC9-0F5F-43FE-9EA9-88B2D87FD214}" dt="2022-04-29T14:20:43.829" v="174" actId="14100"/>
          <ac:picMkLst>
            <pc:docMk/>
            <pc:sldMk cId="935633939" sldId="257"/>
            <ac:picMk id="9" creationId="{0EB2F77C-ECB2-4ED5-B51E-266BB76E0852}"/>
          </ac:picMkLst>
        </pc:picChg>
      </pc:sldChg>
      <pc:sldChg chg="addSp delSp modSp new mod">
        <pc:chgData name="Jessica Beaulieu" userId="042455a9-75a8-4fff-900b-153d4ecd5668" providerId="ADAL" clId="{3C5C3FC9-0F5F-43FE-9EA9-88B2D87FD214}" dt="2022-04-29T14:31:14.012" v="474" actId="114"/>
        <pc:sldMkLst>
          <pc:docMk/>
          <pc:sldMk cId="263564500" sldId="258"/>
        </pc:sldMkLst>
        <pc:spChg chg="mod">
          <ac:chgData name="Jessica Beaulieu" userId="042455a9-75a8-4fff-900b-153d4ecd5668" providerId="ADAL" clId="{3C5C3FC9-0F5F-43FE-9EA9-88B2D87FD214}" dt="2022-04-29T14:31:14.012" v="474" actId="114"/>
          <ac:spMkLst>
            <pc:docMk/>
            <pc:sldMk cId="263564500" sldId="258"/>
            <ac:spMk id="2" creationId="{D2064C23-B16A-4A72-A703-4A47BA25C4A2}"/>
          </ac:spMkLst>
        </pc:spChg>
        <pc:spChg chg="del">
          <ac:chgData name="Jessica Beaulieu" userId="042455a9-75a8-4fff-900b-153d4ecd5668" providerId="ADAL" clId="{3C5C3FC9-0F5F-43FE-9EA9-88B2D87FD214}" dt="2022-04-29T14:23:49.227" v="218" actId="478"/>
          <ac:spMkLst>
            <pc:docMk/>
            <pc:sldMk cId="263564500" sldId="258"/>
            <ac:spMk id="3" creationId="{5D8C3DF3-4EEC-475B-8CF8-C4F454DDC57B}"/>
          </ac:spMkLst>
        </pc:spChg>
        <pc:picChg chg="add mod">
          <ac:chgData name="Jessica Beaulieu" userId="042455a9-75a8-4fff-900b-153d4ecd5668" providerId="ADAL" clId="{3C5C3FC9-0F5F-43FE-9EA9-88B2D87FD214}" dt="2022-04-29T14:23:27.955" v="215" actId="1076"/>
          <ac:picMkLst>
            <pc:docMk/>
            <pc:sldMk cId="263564500" sldId="258"/>
            <ac:picMk id="5" creationId="{E139917D-A781-4AE9-9D7F-BD830694321C}"/>
          </ac:picMkLst>
        </pc:picChg>
      </pc:sldChg>
      <pc:sldChg chg="addSp delSp modSp new mod modClrScheme chgLayout">
        <pc:chgData name="Jessica Beaulieu" userId="042455a9-75a8-4fff-900b-153d4ecd5668" providerId="ADAL" clId="{3C5C3FC9-0F5F-43FE-9EA9-88B2D87FD214}" dt="2022-04-29T14:31:10.698" v="473" actId="114"/>
        <pc:sldMkLst>
          <pc:docMk/>
          <pc:sldMk cId="474094671" sldId="259"/>
        </pc:sldMkLst>
        <pc:spChg chg="del mod ord">
          <ac:chgData name="Jessica Beaulieu" userId="042455a9-75a8-4fff-900b-153d4ecd5668" providerId="ADAL" clId="{3C5C3FC9-0F5F-43FE-9EA9-88B2D87FD214}" dt="2022-04-29T14:27:53.031" v="235" actId="700"/>
          <ac:spMkLst>
            <pc:docMk/>
            <pc:sldMk cId="474094671" sldId="259"/>
            <ac:spMk id="2" creationId="{3192D810-24B7-4F59-8162-B61850E2E1BD}"/>
          </ac:spMkLst>
        </pc:spChg>
        <pc:spChg chg="del mod ord">
          <ac:chgData name="Jessica Beaulieu" userId="042455a9-75a8-4fff-900b-153d4ecd5668" providerId="ADAL" clId="{3C5C3FC9-0F5F-43FE-9EA9-88B2D87FD214}" dt="2022-04-29T14:27:53.031" v="235" actId="700"/>
          <ac:spMkLst>
            <pc:docMk/>
            <pc:sldMk cId="474094671" sldId="259"/>
            <ac:spMk id="3" creationId="{83A787DF-846F-4944-9CE7-AAD9A7B83280}"/>
          </ac:spMkLst>
        </pc:spChg>
        <pc:spChg chg="add mod ord">
          <ac:chgData name="Jessica Beaulieu" userId="042455a9-75a8-4fff-900b-153d4ecd5668" providerId="ADAL" clId="{3C5C3FC9-0F5F-43FE-9EA9-88B2D87FD214}" dt="2022-04-29T14:31:10.698" v="473" actId="114"/>
          <ac:spMkLst>
            <pc:docMk/>
            <pc:sldMk cId="474094671" sldId="259"/>
            <ac:spMk id="4" creationId="{6C04DF7C-6BAD-4B0D-896C-99CC28313282}"/>
          </ac:spMkLst>
        </pc:spChg>
        <pc:spChg chg="add mod ord">
          <ac:chgData name="Jessica Beaulieu" userId="042455a9-75a8-4fff-900b-153d4ecd5668" providerId="ADAL" clId="{3C5C3FC9-0F5F-43FE-9EA9-88B2D87FD214}" dt="2022-04-29T14:27:53.031" v="235" actId="700"/>
          <ac:spMkLst>
            <pc:docMk/>
            <pc:sldMk cId="474094671" sldId="259"/>
            <ac:spMk id="5" creationId="{F8957B20-EE5B-42F3-BE90-4A524DD0F271}"/>
          </ac:spMkLst>
        </pc:spChg>
        <pc:picChg chg="add mod">
          <ac:chgData name="Jessica Beaulieu" userId="042455a9-75a8-4fff-900b-153d4ecd5668" providerId="ADAL" clId="{3C5C3FC9-0F5F-43FE-9EA9-88B2D87FD214}" dt="2022-04-29T14:29:23.673" v="372" actId="1076"/>
          <ac:picMkLst>
            <pc:docMk/>
            <pc:sldMk cId="474094671" sldId="259"/>
            <ac:picMk id="7" creationId="{3E80AA4A-9FF0-4657-97EF-C2B56A1F14DF}"/>
          </ac:picMkLst>
        </pc:picChg>
      </pc:sldChg>
      <pc:sldChg chg="addSp delSp modSp new mod">
        <pc:chgData name="Jessica Beaulieu" userId="042455a9-75a8-4fff-900b-153d4ecd5668" providerId="ADAL" clId="{3C5C3FC9-0F5F-43FE-9EA9-88B2D87FD214}" dt="2022-04-29T14:32:21.029" v="476" actId="22"/>
        <pc:sldMkLst>
          <pc:docMk/>
          <pc:sldMk cId="329698428" sldId="260"/>
        </pc:sldMkLst>
        <pc:spChg chg="mod">
          <ac:chgData name="Jessica Beaulieu" userId="042455a9-75a8-4fff-900b-153d4ecd5668" providerId="ADAL" clId="{3C5C3FC9-0F5F-43FE-9EA9-88B2D87FD214}" dt="2022-04-29T14:31:06.006" v="472" actId="114"/>
          <ac:spMkLst>
            <pc:docMk/>
            <pc:sldMk cId="329698428" sldId="260"/>
            <ac:spMk id="2" creationId="{F3BD969D-2737-4076-87DF-942651D3ADEB}"/>
          </ac:spMkLst>
        </pc:spChg>
        <pc:picChg chg="add mod">
          <ac:chgData name="Jessica Beaulieu" userId="042455a9-75a8-4fff-900b-153d4ecd5668" providerId="ADAL" clId="{3C5C3FC9-0F5F-43FE-9EA9-88B2D87FD214}" dt="2022-04-29T14:30:55.769" v="469" actId="1076"/>
          <ac:picMkLst>
            <pc:docMk/>
            <pc:sldMk cId="329698428" sldId="260"/>
            <ac:picMk id="5" creationId="{22F28617-6D2D-40E4-92ED-2A10028B9E85}"/>
          </ac:picMkLst>
        </pc:picChg>
        <pc:picChg chg="add del">
          <ac:chgData name="Jessica Beaulieu" userId="042455a9-75a8-4fff-900b-153d4ecd5668" providerId="ADAL" clId="{3C5C3FC9-0F5F-43FE-9EA9-88B2D87FD214}" dt="2022-04-29T14:32:21.029" v="476" actId="22"/>
          <ac:picMkLst>
            <pc:docMk/>
            <pc:sldMk cId="329698428" sldId="260"/>
            <ac:picMk id="7" creationId="{B61AB0A9-B682-4DCD-AE2E-AF8552DC452A}"/>
          </ac:picMkLst>
        </pc:picChg>
      </pc:sldChg>
      <pc:sldChg chg="modSp add mod">
        <pc:chgData name="Jessica Beaulieu" userId="042455a9-75a8-4fff-900b-153d4ecd5668" providerId="ADAL" clId="{3C5C3FC9-0F5F-43FE-9EA9-88B2D87FD214}" dt="2022-04-29T14:32:28.843" v="487" actId="20577"/>
        <pc:sldMkLst>
          <pc:docMk/>
          <pc:sldMk cId="136225752" sldId="261"/>
        </pc:sldMkLst>
        <pc:spChg chg="mod">
          <ac:chgData name="Jessica Beaulieu" userId="042455a9-75a8-4fff-900b-153d4ecd5668" providerId="ADAL" clId="{3C5C3FC9-0F5F-43FE-9EA9-88B2D87FD214}" dt="2022-04-29T14:32:28.843" v="487" actId="20577"/>
          <ac:spMkLst>
            <pc:docMk/>
            <pc:sldMk cId="136225752" sldId="261"/>
            <ac:spMk id="2" creationId="{F3BD969D-2737-4076-87DF-942651D3ADEB}"/>
          </ac:spMkLst>
        </pc:spChg>
      </pc:sldChg>
      <pc:sldChg chg="addSp delSp modSp new mod modClrScheme modAnim chgLayout">
        <pc:chgData name="Jessica Beaulieu" userId="042455a9-75a8-4fff-900b-153d4ecd5668" providerId="ADAL" clId="{3C5C3FC9-0F5F-43FE-9EA9-88B2D87FD214}" dt="2022-04-29T14:37:21.906" v="513" actId="1038"/>
        <pc:sldMkLst>
          <pc:docMk/>
          <pc:sldMk cId="4168604765" sldId="262"/>
        </pc:sldMkLst>
        <pc:spChg chg="del mod ord">
          <ac:chgData name="Jessica Beaulieu" userId="042455a9-75a8-4fff-900b-153d4ecd5668" providerId="ADAL" clId="{3C5C3FC9-0F5F-43FE-9EA9-88B2D87FD214}" dt="2022-04-29T14:33:03.017" v="489" actId="700"/>
          <ac:spMkLst>
            <pc:docMk/>
            <pc:sldMk cId="4168604765" sldId="262"/>
            <ac:spMk id="2" creationId="{3F908B81-00BD-4D3E-B0FA-AD21998E46E3}"/>
          </ac:spMkLst>
        </pc:spChg>
        <pc:spChg chg="del mod ord">
          <ac:chgData name="Jessica Beaulieu" userId="042455a9-75a8-4fff-900b-153d4ecd5668" providerId="ADAL" clId="{3C5C3FC9-0F5F-43FE-9EA9-88B2D87FD214}" dt="2022-04-29T14:33:03.017" v="489" actId="700"/>
          <ac:spMkLst>
            <pc:docMk/>
            <pc:sldMk cId="4168604765" sldId="262"/>
            <ac:spMk id="3" creationId="{4C3E3D65-D839-456A-895A-05F92ED928C9}"/>
          </ac:spMkLst>
        </pc:spChg>
        <pc:spChg chg="add mod ord">
          <ac:chgData name="Jessica Beaulieu" userId="042455a9-75a8-4fff-900b-153d4ecd5668" providerId="ADAL" clId="{3C5C3FC9-0F5F-43FE-9EA9-88B2D87FD214}" dt="2022-04-29T14:33:03.017" v="489" actId="700"/>
          <ac:spMkLst>
            <pc:docMk/>
            <pc:sldMk cId="4168604765" sldId="262"/>
            <ac:spMk id="4" creationId="{8F139014-0EA4-4B7C-ADA0-119E08180665}"/>
          </ac:spMkLst>
        </pc:spChg>
        <pc:spChg chg="add mod ord">
          <ac:chgData name="Jessica Beaulieu" userId="042455a9-75a8-4fff-900b-153d4ecd5668" providerId="ADAL" clId="{3C5C3FC9-0F5F-43FE-9EA9-88B2D87FD214}" dt="2022-04-29T14:33:03.017" v="489" actId="700"/>
          <ac:spMkLst>
            <pc:docMk/>
            <pc:sldMk cId="4168604765" sldId="262"/>
            <ac:spMk id="5" creationId="{5FB095E7-8496-4152-AF4C-771F70FE5028}"/>
          </ac:spMkLst>
        </pc:spChg>
        <pc:picChg chg="add del mod">
          <ac:chgData name="Jessica Beaulieu" userId="042455a9-75a8-4fff-900b-153d4ecd5668" providerId="ADAL" clId="{3C5C3FC9-0F5F-43FE-9EA9-88B2D87FD214}" dt="2022-04-29T14:33:53.677" v="491" actId="478"/>
          <ac:picMkLst>
            <pc:docMk/>
            <pc:sldMk cId="4168604765" sldId="262"/>
            <ac:picMk id="7" creationId="{EF9563CB-9FF8-49ED-8E67-289B22091F72}"/>
          </ac:picMkLst>
        </pc:picChg>
        <pc:picChg chg="add mod">
          <ac:chgData name="Jessica Beaulieu" userId="042455a9-75a8-4fff-900b-153d4ecd5668" providerId="ADAL" clId="{3C5C3FC9-0F5F-43FE-9EA9-88B2D87FD214}" dt="2022-04-29T14:35:27.817" v="494" actId="1076"/>
          <ac:picMkLst>
            <pc:docMk/>
            <pc:sldMk cId="4168604765" sldId="262"/>
            <ac:picMk id="9" creationId="{328B5813-4B9C-4504-B94E-038B1072642A}"/>
          </ac:picMkLst>
        </pc:picChg>
        <pc:picChg chg="add mod">
          <ac:chgData name="Jessica Beaulieu" userId="042455a9-75a8-4fff-900b-153d4ecd5668" providerId="ADAL" clId="{3C5C3FC9-0F5F-43FE-9EA9-88B2D87FD214}" dt="2022-04-29T14:37:21.906" v="513" actId="1038"/>
          <ac:picMkLst>
            <pc:docMk/>
            <pc:sldMk cId="4168604765" sldId="262"/>
            <ac:picMk id="11" creationId="{4004BC5E-9043-4297-AC10-ACDC20DB7E05}"/>
          </ac:picMkLst>
        </pc:picChg>
      </pc:sldChg>
      <pc:sldChg chg="addSp delSp modSp new mod modClrScheme chgLayout modNotesTx">
        <pc:chgData name="Jessica Beaulieu" userId="042455a9-75a8-4fff-900b-153d4ecd5668" providerId="ADAL" clId="{3C5C3FC9-0F5F-43FE-9EA9-88B2D87FD214}" dt="2022-04-29T14:50:29.770" v="835" actId="20577"/>
        <pc:sldMkLst>
          <pc:docMk/>
          <pc:sldMk cId="4181299292" sldId="263"/>
        </pc:sldMkLst>
        <pc:spChg chg="del mod ord">
          <ac:chgData name="Jessica Beaulieu" userId="042455a9-75a8-4fff-900b-153d4ecd5668" providerId="ADAL" clId="{3C5C3FC9-0F5F-43FE-9EA9-88B2D87FD214}" dt="2022-04-29T14:45:39.055" v="515" actId="700"/>
          <ac:spMkLst>
            <pc:docMk/>
            <pc:sldMk cId="4181299292" sldId="263"/>
            <ac:spMk id="2" creationId="{EEC96B37-6481-4654-B967-730F42D9C7A5}"/>
          </ac:spMkLst>
        </pc:spChg>
        <pc:spChg chg="del mod ord">
          <ac:chgData name="Jessica Beaulieu" userId="042455a9-75a8-4fff-900b-153d4ecd5668" providerId="ADAL" clId="{3C5C3FC9-0F5F-43FE-9EA9-88B2D87FD214}" dt="2022-04-29T14:45:39.055" v="515" actId="700"/>
          <ac:spMkLst>
            <pc:docMk/>
            <pc:sldMk cId="4181299292" sldId="263"/>
            <ac:spMk id="3" creationId="{CED2ACE5-7B8A-4166-9DDA-4E3287DE02CE}"/>
          </ac:spMkLst>
        </pc:spChg>
        <pc:spChg chg="add mod ord">
          <ac:chgData name="Jessica Beaulieu" userId="042455a9-75a8-4fff-900b-153d4ecd5668" providerId="ADAL" clId="{3C5C3FC9-0F5F-43FE-9EA9-88B2D87FD214}" dt="2022-04-29T14:46:04.591" v="545" actId="5793"/>
          <ac:spMkLst>
            <pc:docMk/>
            <pc:sldMk cId="4181299292" sldId="263"/>
            <ac:spMk id="4" creationId="{A00CDA4B-CFFF-42A7-8E53-87CDBA7AFCE4}"/>
          </ac:spMkLst>
        </pc:spChg>
        <pc:spChg chg="add mod ord">
          <ac:chgData name="Jessica Beaulieu" userId="042455a9-75a8-4fff-900b-153d4ecd5668" providerId="ADAL" clId="{3C5C3FC9-0F5F-43FE-9EA9-88B2D87FD214}" dt="2022-04-29T14:49:22.593" v="731" actId="20577"/>
          <ac:spMkLst>
            <pc:docMk/>
            <pc:sldMk cId="4181299292" sldId="263"/>
            <ac:spMk id="5" creationId="{459D3AAB-92EA-4AAD-B1BE-D7E958FD3E37}"/>
          </ac:spMkLst>
        </pc:spChg>
      </pc:sldChg>
      <pc:sldChg chg="addSp delSp modSp new mod modClrScheme chgLayout">
        <pc:chgData name="Jessica Beaulieu" userId="042455a9-75a8-4fff-900b-153d4ecd5668" providerId="ADAL" clId="{3C5C3FC9-0F5F-43FE-9EA9-88B2D87FD214}" dt="2022-04-29T14:54:03.127" v="909" actId="122"/>
        <pc:sldMkLst>
          <pc:docMk/>
          <pc:sldMk cId="978767142" sldId="264"/>
        </pc:sldMkLst>
        <pc:spChg chg="del mod ord">
          <ac:chgData name="Jessica Beaulieu" userId="042455a9-75a8-4fff-900b-153d4ecd5668" providerId="ADAL" clId="{3C5C3FC9-0F5F-43FE-9EA9-88B2D87FD214}" dt="2022-04-29T14:52:06.547" v="837" actId="700"/>
          <ac:spMkLst>
            <pc:docMk/>
            <pc:sldMk cId="978767142" sldId="264"/>
            <ac:spMk id="2" creationId="{72D89339-E9C2-48CF-91B3-66F4E3DFB5A5}"/>
          </ac:spMkLst>
        </pc:spChg>
        <pc:spChg chg="del mod ord">
          <ac:chgData name="Jessica Beaulieu" userId="042455a9-75a8-4fff-900b-153d4ecd5668" providerId="ADAL" clId="{3C5C3FC9-0F5F-43FE-9EA9-88B2D87FD214}" dt="2022-04-29T14:52:06.547" v="837" actId="700"/>
          <ac:spMkLst>
            <pc:docMk/>
            <pc:sldMk cId="978767142" sldId="264"/>
            <ac:spMk id="3" creationId="{B2FDF780-5E3D-4454-9BE2-12ED839141AC}"/>
          </ac:spMkLst>
        </pc:spChg>
        <pc:spChg chg="add mod ord">
          <ac:chgData name="Jessica Beaulieu" userId="042455a9-75a8-4fff-900b-153d4ecd5668" providerId="ADAL" clId="{3C5C3FC9-0F5F-43FE-9EA9-88B2D87FD214}" dt="2022-04-29T14:54:03.127" v="909" actId="122"/>
          <ac:spMkLst>
            <pc:docMk/>
            <pc:sldMk cId="978767142" sldId="264"/>
            <ac:spMk id="4" creationId="{CFF0FAAD-709B-43BA-82E6-B0E9A7318E77}"/>
          </ac:spMkLst>
        </pc:spChg>
        <pc:spChg chg="add del mod ord">
          <ac:chgData name="Jessica Beaulieu" userId="042455a9-75a8-4fff-900b-153d4ecd5668" providerId="ADAL" clId="{3C5C3FC9-0F5F-43FE-9EA9-88B2D87FD214}" dt="2022-04-29T14:53:38.371" v="907" actId="478"/>
          <ac:spMkLst>
            <pc:docMk/>
            <pc:sldMk cId="978767142" sldId="264"/>
            <ac:spMk id="5" creationId="{9F16EBDB-2D90-48AB-AA0D-B2484C59023D}"/>
          </ac:spMkLst>
        </pc:spChg>
      </pc:sldChg>
      <pc:sldChg chg="addSp delSp modSp new mod modClrScheme chgLayout modNotesTx">
        <pc:chgData name="Jessica Beaulieu" userId="042455a9-75a8-4fff-900b-153d4ecd5668" providerId="ADAL" clId="{3C5C3FC9-0F5F-43FE-9EA9-88B2D87FD214}" dt="2022-04-29T14:58:11.811" v="976" actId="20577"/>
        <pc:sldMkLst>
          <pc:docMk/>
          <pc:sldMk cId="3117118205" sldId="265"/>
        </pc:sldMkLst>
        <pc:spChg chg="del">
          <ac:chgData name="Jessica Beaulieu" userId="042455a9-75a8-4fff-900b-153d4ecd5668" providerId="ADAL" clId="{3C5C3FC9-0F5F-43FE-9EA9-88B2D87FD214}" dt="2022-04-29T14:56:23.053" v="911" actId="700"/>
          <ac:spMkLst>
            <pc:docMk/>
            <pc:sldMk cId="3117118205" sldId="265"/>
            <ac:spMk id="2" creationId="{D822FEFB-5A1A-4B56-94F8-B5A35257BBD2}"/>
          </ac:spMkLst>
        </pc:spChg>
        <pc:spChg chg="del">
          <ac:chgData name="Jessica Beaulieu" userId="042455a9-75a8-4fff-900b-153d4ecd5668" providerId="ADAL" clId="{3C5C3FC9-0F5F-43FE-9EA9-88B2D87FD214}" dt="2022-04-29T14:56:23.053" v="911" actId="700"/>
          <ac:spMkLst>
            <pc:docMk/>
            <pc:sldMk cId="3117118205" sldId="265"/>
            <ac:spMk id="3" creationId="{BE2B99D6-0478-4CAA-9C61-ADA2C977B7B8}"/>
          </ac:spMkLst>
        </pc:spChg>
        <pc:picChg chg="add mod">
          <ac:chgData name="Jessica Beaulieu" userId="042455a9-75a8-4fff-900b-153d4ecd5668" providerId="ADAL" clId="{3C5C3FC9-0F5F-43FE-9EA9-88B2D87FD214}" dt="2022-04-29T14:56:37.228" v="930" actId="1036"/>
          <ac:picMkLst>
            <pc:docMk/>
            <pc:sldMk cId="3117118205" sldId="265"/>
            <ac:picMk id="5" creationId="{78F38249-8DE6-42A3-A3F3-29878255D5A6}"/>
          </ac:picMkLst>
        </pc:picChg>
        <pc:picChg chg="add mod">
          <ac:chgData name="Jessica Beaulieu" userId="042455a9-75a8-4fff-900b-153d4ecd5668" providerId="ADAL" clId="{3C5C3FC9-0F5F-43FE-9EA9-88B2D87FD214}" dt="2022-04-29T14:57:26.350" v="939" actId="1036"/>
          <ac:picMkLst>
            <pc:docMk/>
            <pc:sldMk cId="3117118205" sldId="265"/>
            <ac:picMk id="7" creationId="{89E05907-FF25-46CD-8BF7-59660C98168A}"/>
          </ac:picMkLst>
        </pc:picChg>
      </pc:sldChg>
      <pc:sldChg chg="addSp new mod">
        <pc:chgData name="Jessica Beaulieu" userId="042455a9-75a8-4fff-900b-153d4ecd5668" providerId="ADAL" clId="{3C5C3FC9-0F5F-43FE-9EA9-88B2D87FD214}" dt="2022-04-29T15:11:48.236" v="978" actId="22"/>
        <pc:sldMkLst>
          <pc:docMk/>
          <pc:sldMk cId="1325951400" sldId="266"/>
        </pc:sldMkLst>
        <pc:picChg chg="add">
          <ac:chgData name="Jessica Beaulieu" userId="042455a9-75a8-4fff-900b-153d4ecd5668" providerId="ADAL" clId="{3C5C3FC9-0F5F-43FE-9EA9-88B2D87FD214}" dt="2022-04-29T15:11:48.236" v="978" actId="22"/>
          <ac:picMkLst>
            <pc:docMk/>
            <pc:sldMk cId="1325951400" sldId="266"/>
            <ac:picMk id="3" creationId="{F72EF839-FFDD-4B40-8445-13160F999CC1}"/>
          </ac:picMkLst>
        </pc:picChg>
      </pc:sldChg>
      <pc:sldChg chg="addSp modSp new mod">
        <pc:chgData name="Jessica Beaulieu" userId="042455a9-75a8-4fff-900b-153d4ecd5668" providerId="ADAL" clId="{3C5C3FC9-0F5F-43FE-9EA9-88B2D87FD214}" dt="2022-04-29T15:15:35.817" v="1044" actId="1076"/>
        <pc:sldMkLst>
          <pc:docMk/>
          <pc:sldMk cId="3190960702" sldId="267"/>
        </pc:sldMkLst>
        <pc:spChg chg="add mod">
          <ac:chgData name="Jessica Beaulieu" userId="042455a9-75a8-4fff-900b-153d4ecd5668" providerId="ADAL" clId="{3C5C3FC9-0F5F-43FE-9EA9-88B2D87FD214}" dt="2022-04-29T15:15:09.103" v="1042" actId="1076"/>
          <ac:spMkLst>
            <pc:docMk/>
            <pc:sldMk cId="3190960702" sldId="267"/>
            <ac:spMk id="4" creationId="{EC3598B7-174E-459A-888B-F72AE1CCF122}"/>
          </ac:spMkLst>
        </pc:spChg>
        <pc:spChg chg="add mod">
          <ac:chgData name="Jessica Beaulieu" userId="042455a9-75a8-4fff-900b-153d4ecd5668" providerId="ADAL" clId="{3C5C3FC9-0F5F-43FE-9EA9-88B2D87FD214}" dt="2022-04-29T15:15:13.633" v="1043" actId="1076"/>
          <ac:spMkLst>
            <pc:docMk/>
            <pc:sldMk cId="3190960702" sldId="267"/>
            <ac:spMk id="5" creationId="{C28ABB7E-6231-44C2-895B-9C476B7B4043}"/>
          </ac:spMkLst>
        </pc:spChg>
        <pc:picChg chg="add mod">
          <ac:chgData name="Jessica Beaulieu" userId="042455a9-75a8-4fff-900b-153d4ecd5668" providerId="ADAL" clId="{3C5C3FC9-0F5F-43FE-9EA9-88B2D87FD214}" dt="2022-04-29T15:15:35.817" v="1044" actId="1076"/>
          <ac:picMkLst>
            <pc:docMk/>
            <pc:sldMk cId="3190960702" sldId="267"/>
            <ac:picMk id="3" creationId="{DE69E9A9-DE8E-4FD8-B923-E3A256AE583C}"/>
          </ac:picMkLst>
        </pc:picChg>
      </pc:sldChg>
      <pc:sldChg chg="addSp delSp modSp new mod modClrScheme chgLayout">
        <pc:chgData name="Jessica Beaulieu" userId="042455a9-75a8-4fff-900b-153d4ecd5668" providerId="ADAL" clId="{3C5C3FC9-0F5F-43FE-9EA9-88B2D87FD214}" dt="2022-04-29T15:21:15.809" v="1449" actId="20577"/>
        <pc:sldMkLst>
          <pc:docMk/>
          <pc:sldMk cId="61377419" sldId="268"/>
        </pc:sldMkLst>
        <pc:spChg chg="add del mod ord">
          <ac:chgData name="Jessica Beaulieu" userId="042455a9-75a8-4fff-900b-153d4ecd5668" providerId="ADAL" clId="{3C5C3FC9-0F5F-43FE-9EA9-88B2D87FD214}" dt="2022-04-29T15:19:03.177" v="1047" actId="700"/>
          <ac:spMkLst>
            <pc:docMk/>
            <pc:sldMk cId="61377419" sldId="268"/>
            <ac:spMk id="2" creationId="{EFA2C2E3-9F8D-4117-92C7-B34C6BD972DC}"/>
          </ac:spMkLst>
        </pc:spChg>
        <pc:spChg chg="add del mod ord">
          <ac:chgData name="Jessica Beaulieu" userId="042455a9-75a8-4fff-900b-153d4ecd5668" providerId="ADAL" clId="{3C5C3FC9-0F5F-43FE-9EA9-88B2D87FD214}" dt="2022-04-29T15:19:03.177" v="1047" actId="700"/>
          <ac:spMkLst>
            <pc:docMk/>
            <pc:sldMk cId="61377419" sldId="268"/>
            <ac:spMk id="3" creationId="{074A7F59-6A1D-48AA-87E9-0E97DB45207D}"/>
          </ac:spMkLst>
        </pc:spChg>
        <pc:spChg chg="add mod ord">
          <ac:chgData name="Jessica Beaulieu" userId="042455a9-75a8-4fff-900b-153d4ecd5668" providerId="ADAL" clId="{3C5C3FC9-0F5F-43FE-9EA9-88B2D87FD214}" dt="2022-04-29T15:19:17.113" v="1073" actId="20577"/>
          <ac:spMkLst>
            <pc:docMk/>
            <pc:sldMk cId="61377419" sldId="268"/>
            <ac:spMk id="4" creationId="{DF1132BF-1322-4CF0-98D3-865652EA2AAF}"/>
          </ac:spMkLst>
        </pc:spChg>
        <pc:spChg chg="add mod ord">
          <ac:chgData name="Jessica Beaulieu" userId="042455a9-75a8-4fff-900b-153d4ecd5668" providerId="ADAL" clId="{3C5C3FC9-0F5F-43FE-9EA9-88B2D87FD214}" dt="2022-04-29T15:21:15.809" v="1449" actId="20577"/>
          <ac:spMkLst>
            <pc:docMk/>
            <pc:sldMk cId="61377419" sldId="268"/>
            <ac:spMk id="5" creationId="{E20AB3E1-7535-4EA5-BC2C-9CB477C8E2A5}"/>
          </ac:spMkLst>
        </pc:spChg>
      </pc:sldChg>
      <pc:sldChg chg="addSp new mod">
        <pc:chgData name="Jessica Beaulieu" userId="042455a9-75a8-4fff-900b-153d4ecd5668" providerId="ADAL" clId="{3C5C3FC9-0F5F-43FE-9EA9-88B2D87FD214}" dt="2022-04-29T15:22:51.945" v="1451" actId="22"/>
        <pc:sldMkLst>
          <pc:docMk/>
          <pc:sldMk cId="3503215399" sldId="269"/>
        </pc:sldMkLst>
        <pc:picChg chg="add">
          <ac:chgData name="Jessica Beaulieu" userId="042455a9-75a8-4fff-900b-153d4ecd5668" providerId="ADAL" clId="{3C5C3FC9-0F5F-43FE-9EA9-88B2D87FD214}" dt="2022-04-29T15:22:51.945" v="1451" actId="22"/>
          <ac:picMkLst>
            <pc:docMk/>
            <pc:sldMk cId="3503215399" sldId="269"/>
            <ac:picMk id="5" creationId="{3544F773-5549-48D9-AFA9-80105A5078F3}"/>
          </ac:picMkLst>
        </pc:picChg>
      </pc:sldChg>
      <pc:sldChg chg="modSp new mod">
        <pc:chgData name="Jessica Beaulieu" userId="042455a9-75a8-4fff-900b-153d4ecd5668" providerId="ADAL" clId="{3C5C3FC9-0F5F-43FE-9EA9-88B2D87FD214}" dt="2022-04-29T15:29:56.217" v="1786" actId="20577"/>
        <pc:sldMkLst>
          <pc:docMk/>
          <pc:sldMk cId="2361618002" sldId="270"/>
        </pc:sldMkLst>
        <pc:spChg chg="mod">
          <ac:chgData name="Jessica Beaulieu" userId="042455a9-75a8-4fff-900b-153d4ecd5668" providerId="ADAL" clId="{3C5C3FC9-0F5F-43FE-9EA9-88B2D87FD214}" dt="2022-04-29T15:27:30.024" v="1482" actId="20577"/>
          <ac:spMkLst>
            <pc:docMk/>
            <pc:sldMk cId="2361618002" sldId="270"/>
            <ac:spMk id="2" creationId="{22BCD38C-9EE4-4879-B726-5FD8EA3C093C}"/>
          </ac:spMkLst>
        </pc:spChg>
        <pc:spChg chg="mod">
          <ac:chgData name="Jessica Beaulieu" userId="042455a9-75a8-4fff-900b-153d4ecd5668" providerId="ADAL" clId="{3C5C3FC9-0F5F-43FE-9EA9-88B2D87FD214}" dt="2022-04-29T15:29:56.217" v="1786" actId="20577"/>
          <ac:spMkLst>
            <pc:docMk/>
            <pc:sldMk cId="2361618002" sldId="270"/>
            <ac:spMk id="3" creationId="{2043BA6E-F1DB-455D-A3D1-0F750B1B6B3C}"/>
          </ac:spMkLst>
        </pc:spChg>
      </pc:sldChg>
      <pc:sldChg chg="addSp modSp new mod">
        <pc:chgData name="Jessica Beaulieu" userId="042455a9-75a8-4fff-900b-153d4ecd5668" providerId="ADAL" clId="{3C5C3FC9-0F5F-43FE-9EA9-88B2D87FD214}" dt="2022-04-29T15:32:17.223" v="1839" actId="1076"/>
        <pc:sldMkLst>
          <pc:docMk/>
          <pc:sldMk cId="2727178446" sldId="271"/>
        </pc:sldMkLst>
        <pc:spChg chg="mod">
          <ac:chgData name="Jessica Beaulieu" userId="042455a9-75a8-4fff-900b-153d4ecd5668" providerId="ADAL" clId="{3C5C3FC9-0F5F-43FE-9EA9-88B2D87FD214}" dt="2022-04-29T15:31:24.506" v="1837" actId="20577"/>
          <ac:spMkLst>
            <pc:docMk/>
            <pc:sldMk cId="2727178446" sldId="271"/>
            <ac:spMk id="2" creationId="{CCBB22AF-B4B6-4B10-A2CB-075CADE19020}"/>
          </ac:spMkLst>
        </pc:spChg>
        <pc:picChg chg="add mod">
          <ac:chgData name="Jessica Beaulieu" userId="042455a9-75a8-4fff-900b-153d4ecd5668" providerId="ADAL" clId="{3C5C3FC9-0F5F-43FE-9EA9-88B2D87FD214}" dt="2022-04-29T15:32:17.223" v="1839" actId="1076"/>
          <ac:picMkLst>
            <pc:docMk/>
            <pc:sldMk cId="2727178446" sldId="271"/>
            <ac:picMk id="5" creationId="{3FDA87DA-8414-4B69-9E42-0A8D9F5F0EBD}"/>
          </ac:picMkLst>
        </pc:picChg>
      </pc:sldChg>
      <pc:sldChg chg="addSp modSp new mod modNotesTx">
        <pc:chgData name="Jessica Beaulieu" userId="042455a9-75a8-4fff-900b-153d4ecd5668" providerId="ADAL" clId="{3C5C3FC9-0F5F-43FE-9EA9-88B2D87FD214}" dt="2022-04-29T17:34:06.539" v="1953" actId="20577"/>
        <pc:sldMkLst>
          <pc:docMk/>
          <pc:sldMk cId="3051779282" sldId="272"/>
        </pc:sldMkLst>
        <pc:picChg chg="add mod">
          <ac:chgData name="Jessica Beaulieu" userId="042455a9-75a8-4fff-900b-153d4ecd5668" providerId="ADAL" clId="{3C5C3FC9-0F5F-43FE-9EA9-88B2D87FD214}" dt="2022-04-29T15:33:33.950" v="1843" actId="962"/>
          <ac:picMkLst>
            <pc:docMk/>
            <pc:sldMk cId="3051779282" sldId="272"/>
            <ac:picMk id="5" creationId="{8927793F-12F5-4D5F-A18A-985B148493C7}"/>
          </ac:picMkLst>
        </pc:picChg>
      </pc:sldChg>
      <pc:sldChg chg="modSp new del mod">
        <pc:chgData name="Jessica Beaulieu" userId="042455a9-75a8-4fff-900b-153d4ecd5668" providerId="ADAL" clId="{3C5C3FC9-0F5F-43FE-9EA9-88B2D87FD214}" dt="2022-05-06T12:43:02.097" v="2729" actId="47"/>
        <pc:sldMkLst>
          <pc:docMk/>
          <pc:sldMk cId="1897025719" sldId="273"/>
        </pc:sldMkLst>
        <pc:spChg chg="mod">
          <ac:chgData name="Jessica Beaulieu" userId="042455a9-75a8-4fff-900b-153d4ecd5668" providerId="ADAL" clId="{3C5C3FC9-0F5F-43FE-9EA9-88B2D87FD214}" dt="2022-04-29T17:35:16.818" v="1989" actId="20577"/>
          <ac:spMkLst>
            <pc:docMk/>
            <pc:sldMk cId="1897025719" sldId="273"/>
            <ac:spMk id="2" creationId="{608DDED2-4950-4BBB-B803-0E7C6D7CD5E5}"/>
          </ac:spMkLst>
        </pc:spChg>
      </pc:sldChg>
      <pc:sldChg chg="addSp modSp new mod modNotesTx">
        <pc:chgData name="Jessica Beaulieu" userId="042455a9-75a8-4fff-900b-153d4ecd5668" providerId="ADAL" clId="{3C5C3FC9-0F5F-43FE-9EA9-88B2D87FD214}" dt="2022-04-29T17:49:06.623" v="2340" actId="1037"/>
        <pc:sldMkLst>
          <pc:docMk/>
          <pc:sldMk cId="3782748692" sldId="274"/>
        </pc:sldMkLst>
        <pc:picChg chg="add mod">
          <ac:chgData name="Jessica Beaulieu" userId="042455a9-75a8-4fff-900b-153d4ecd5668" providerId="ADAL" clId="{3C5C3FC9-0F5F-43FE-9EA9-88B2D87FD214}" dt="2022-04-29T17:49:06.623" v="2340" actId="1037"/>
          <ac:picMkLst>
            <pc:docMk/>
            <pc:sldMk cId="3782748692" sldId="274"/>
            <ac:picMk id="5" creationId="{CA65159B-FBD9-403E-8466-6619F0F4439E}"/>
          </ac:picMkLst>
        </pc:picChg>
      </pc:sldChg>
      <pc:sldChg chg="addSp modSp new mod modNotesTx">
        <pc:chgData name="Jessica Beaulieu" userId="042455a9-75a8-4fff-900b-153d4ecd5668" providerId="ADAL" clId="{3C5C3FC9-0F5F-43FE-9EA9-88B2D87FD214}" dt="2022-04-29T17:42:48.030" v="2065" actId="1076"/>
        <pc:sldMkLst>
          <pc:docMk/>
          <pc:sldMk cId="1024573963" sldId="275"/>
        </pc:sldMkLst>
        <pc:spChg chg="mod">
          <ac:chgData name="Jessica Beaulieu" userId="042455a9-75a8-4fff-900b-153d4ecd5668" providerId="ADAL" clId="{3C5C3FC9-0F5F-43FE-9EA9-88B2D87FD214}" dt="2022-04-29T17:41:33.956" v="2023" actId="20577"/>
          <ac:spMkLst>
            <pc:docMk/>
            <pc:sldMk cId="1024573963" sldId="275"/>
            <ac:spMk id="2" creationId="{28FBBA02-9EC8-4527-A295-4F428707133D}"/>
          </ac:spMkLst>
        </pc:spChg>
        <pc:spChg chg="mod">
          <ac:chgData name="Jessica Beaulieu" userId="042455a9-75a8-4fff-900b-153d4ecd5668" providerId="ADAL" clId="{3C5C3FC9-0F5F-43FE-9EA9-88B2D87FD214}" dt="2022-04-29T17:41:44.879" v="2044" actId="121"/>
          <ac:spMkLst>
            <pc:docMk/>
            <pc:sldMk cId="1024573963" sldId="275"/>
            <ac:spMk id="3" creationId="{6C405892-2652-44B8-9E60-833879F9B514}"/>
          </ac:spMkLst>
        </pc:spChg>
        <pc:picChg chg="add mod">
          <ac:chgData name="Jessica Beaulieu" userId="042455a9-75a8-4fff-900b-153d4ecd5668" providerId="ADAL" clId="{3C5C3FC9-0F5F-43FE-9EA9-88B2D87FD214}" dt="2022-04-29T17:42:48.030" v="2065" actId="1076"/>
          <ac:picMkLst>
            <pc:docMk/>
            <pc:sldMk cId="1024573963" sldId="275"/>
            <ac:picMk id="5" creationId="{23D36ECB-5CBD-4798-8259-6CFB517F88D7}"/>
          </ac:picMkLst>
        </pc:picChg>
      </pc:sldChg>
      <pc:sldChg chg="addSp delSp modSp new mod modClrScheme chgLayout modNotesTx">
        <pc:chgData name="Jessica Beaulieu" userId="042455a9-75a8-4fff-900b-153d4ecd5668" providerId="ADAL" clId="{3C5C3FC9-0F5F-43FE-9EA9-88B2D87FD214}" dt="2022-04-29T17:51:43.281" v="2436" actId="20577"/>
        <pc:sldMkLst>
          <pc:docMk/>
          <pc:sldMk cId="3653546087" sldId="276"/>
        </pc:sldMkLst>
        <pc:spChg chg="del">
          <ac:chgData name="Jessica Beaulieu" userId="042455a9-75a8-4fff-900b-153d4ecd5668" providerId="ADAL" clId="{3C5C3FC9-0F5F-43FE-9EA9-88B2D87FD214}" dt="2022-04-29T17:49:55.279" v="2342" actId="700"/>
          <ac:spMkLst>
            <pc:docMk/>
            <pc:sldMk cId="3653546087" sldId="276"/>
            <ac:spMk id="2" creationId="{B2BE78EE-CF0F-44B3-8B6D-686617EB5925}"/>
          </ac:spMkLst>
        </pc:spChg>
        <pc:spChg chg="del">
          <ac:chgData name="Jessica Beaulieu" userId="042455a9-75a8-4fff-900b-153d4ecd5668" providerId="ADAL" clId="{3C5C3FC9-0F5F-43FE-9EA9-88B2D87FD214}" dt="2022-04-29T17:49:55.279" v="2342" actId="700"/>
          <ac:spMkLst>
            <pc:docMk/>
            <pc:sldMk cId="3653546087" sldId="276"/>
            <ac:spMk id="3" creationId="{59876FA4-67CD-4B07-BF87-01AEB48A72CA}"/>
          </ac:spMkLst>
        </pc:spChg>
        <pc:picChg chg="add mod">
          <ac:chgData name="Jessica Beaulieu" userId="042455a9-75a8-4fff-900b-153d4ecd5668" providerId="ADAL" clId="{3C5C3FC9-0F5F-43FE-9EA9-88B2D87FD214}" dt="2022-04-29T17:50:02.015" v="2345" actId="14100"/>
          <ac:picMkLst>
            <pc:docMk/>
            <pc:sldMk cId="3653546087" sldId="276"/>
            <ac:picMk id="5" creationId="{DEFD5F73-4358-4438-9FC0-42F3A38193C8}"/>
          </ac:picMkLst>
        </pc:picChg>
        <pc:picChg chg="add mod">
          <ac:chgData name="Jessica Beaulieu" userId="042455a9-75a8-4fff-900b-153d4ecd5668" providerId="ADAL" clId="{3C5C3FC9-0F5F-43FE-9EA9-88B2D87FD214}" dt="2022-04-29T17:50:34.095" v="2348" actId="14100"/>
          <ac:picMkLst>
            <pc:docMk/>
            <pc:sldMk cId="3653546087" sldId="276"/>
            <ac:picMk id="7" creationId="{3E8DA72E-B323-46F1-9729-191167F7C22B}"/>
          </ac:picMkLst>
        </pc:picChg>
        <pc:picChg chg="add mod">
          <ac:chgData name="Jessica Beaulieu" userId="042455a9-75a8-4fff-900b-153d4ecd5668" providerId="ADAL" clId="{3C5C3FC9-0F5F-43FE-9EA9-88B2D87FD214}" dt="2022-04-29T17:51:08.536" v="2355" actId="1038"/>
          <ac:picMkLst>
            <pc:docMk/>
            <pc:sldMk cId="3653546087" sldId="276"/>
            <ac:picMk id="9" creationId="{F7C3B41E-75FF-449C-BB52-EFA40CF2B745}"/>
          </ac:picMkLst>
        </pc:picChg>
      </pc:sldChg>
      <pc:sldChg chg="addSp delSp modSp new mod modClrScheme chgLayout modNotesTx">
        <pc:chgData name="Jessica Beaulieu" userId="042455a9-75a8-4fff-900b-153d4ecd5668" providerId="ADAL" clId="{3C5C3FC9-0F5F-43FE-9EA9-88B2D87FD214}" dt="2022-05-09T13:45:31.679" v="9840" actId="1076"/>
        <pc:sldMkLst>
          <pc:docMk/>
          <pc:sldMk cId="1261138362" sldId="277"/>
        </pc:sldMkLst>
        <pc:spChg chg="del mod ord">
          <ac:chgData name="Jessica Beaulieu" userId="042455a9-75a8-4fff-900b-153d4ecd5668" providerId="ADAL" clId="{3C5C3FC9-0F5F-43FE-9EA9-88B2D87FD214}" dt="2022-04-29T17:54:37.145" v="2438" actId="700"/>
          <ac:spMkLst>
            <pc:docMk/>
            <pc:sldMk cId="1261138362" sldId="277"/>
            <ac:spMk id="2" creationId="{F44D4FFD-84DA-41A3-A656-CCE7C676BCBD}"/>
          </ac:spMkLst>
        </pc:spChg>
        <pc:spChg chg="del mod ord">
          <ac:chgData name="Jessica Beaulieu" userId="042455a9-75a8-4fff-900b-153d4ecd5668" providerId="ADAL" clId="{3C5C3FC9-0F5F-43FE-9EA9-88B2D87FD214}" dt="2022-04-29T17:54:37.145" v="2438" actId="700"/>
          <ac:spMkLst>
            <pc:docMk/>
            <pc:sldMk cId="1261138362" sldId="277"/>
            <ac:spMk id="3" creationId="{16439D10-C619-4E12-85D9-24C7FAE482CC}"/>
          </ac:spMkLst>
        </pc:spChg>
        <pc:spChg chg="add mod ord">
          <ac:chgData name="Jessica Beaulieu" userId="042455a9-75a8-4fff-900b-153d4ecd5668" providerId="ADAL" clId="{3C5C3FC9-0F5F-43FE-9EA9-88B2D87FD214}" dt="2022-04-29T17:54:37.145" v="2438" actId="700"/>
          <ac:spMkLst>
            <pc:docMk/>
            <pc:sldMk cId="1261138362" sldId="277"/>
            <ac:spMk id="4" creationId="{0D79E925-3ECF-400B-AE6B-731CFA3A1664}"/>
          </ac:spMkLst>
        </pc:spChg>
        <pc:spChg chg="add mod ord">
          <ac:chgData name="Jessica Beaulieu" userId="042455a9-75a8-4fff-900b-153d4ecd5668" providerId="ADAL" clId="{3C5C3FC9-0F5F-43FE-9EA9-88B2D87FD214}" dt="2022-05-06T12:47:35.404" v="2732" actId="5793"/>
          <ac:spMkLst>
            <pc:docMk/>
            <pc:sldMk cId="1261138362" sldId="277"/>
            <ac:spMk id="5" creationId="{D6D1BA74-57F9-44F6-BCC6-197AC3175F5D}"/>
          </ac:spMkLst>
        </pc:spChg>
        <pc:picChg chg="add mod">
          <ac:chgData name="Jessica Beaulieu" userId="042455a9-75a8-4fff-900b-153d4ecd5668" providerId="ADAL" clId="{3C5C3FC9-0F5F-43FE-9EA9-88B2D87FD214}" dt="2022-05-09T13:45:31.679" v="9840" actId="1076"/>
          <ac:picMkLst>
            <pc:docMk/>
            <pc:sldMk cId="1261138362" sldId="277"/>
            <ac:picMk id="3" creationId="{BA1A7F7F-FB9F-4982-94F0-8E0696CB4546}"/>
          </ac:picMkLst>
        </pc:picChg>
        <pc:picChg chg="add del mod">
          <ac:chgData name="Jessica Beaulieu" userId="042455a9-75a8-4fff-900b-153d4ecd5668" providerId="ADAL" clId="{3C5C3FC9-0F5F-43FE-9EA9-88B2D87FD214}" dt="2022-04-29T18:00:50.380" v="2440" actId="931"/>
          <ac:picMkLst>
            <pc:docMk/>
            <pc:sldMk cId="1261138362" sldId="277"/>
            <ac:picMk id="7" creationId="{89DD926A-7FDC-4BE1-ACFA-DC66B915D4BA}"/>
          </ac:picMkLst>
        </pc:picChg>
      </pc:sldChg>
      <pc:sldChg chg="addSp modSp new mod modNotesTx">
        <pc:chgData name="Jessica Beaulieu" userId="042455a9-75a8-4fff-900b-153d4ecd5668" providerId="ADAL" clId="{3C5C3FC9-0F5F-43FE-9EA9-88B2D87FD214}" dt="2022-05-06T12:52:22.559" v="2740" actId="1076"/>
        <pc:sldMkLst>
          <pc:docMk/>
          <pc:sldMk cId="3701018963" sldId="278"/>
        </pc:sldMkLst>
        <pc:picChg chg="add mod">
          <ac:chgData name="Jessica Beaulieu" userId="042455a9-75a8-4fff-900b-153d4ecd5668" providerId="ADAL" clId="{3C5C3FC9-0F5F-43FE-9EA9-88B2D87FD214}" dt="2022-05-06T12:50:04.073" v="2736" actId="1076"/>
          <ac:picMkLst>
            <pc:docMk/>
            <pc:sldMk cId="3701018963" sldId="278"/>
            <ac:picMk id="5" creationId="{179E8CAF-819C-4C58-80EB-295077245BCA}"/>
          </ac:picMkLst>
        </pc:picChg>
        <pc:picChg chg="add mod">
          <ac:chgData name="Jessica Beaulieu" userId="042455a9-75a8-4fff-900b-153d4ecd5668" providerId="ADAL" clId="{3C5C3FC9-0F5F-43FE-9EA9-88B2D87FD214}" dt="2022-05-06T12:51:39.729" v="2738" actId="1076"/>
          <ac:picMkLst>
            <pc:docMk/>
            <pc:sldMk cId="3701018963" sldId="278"/>
            <ac:picMk id="7" creationId="{802FCC10-87BA-41B9-8BAA-043948EFC40D}"/>
          </ac:picMkLst>
        </pc:picChg>
        <pc:picChg chg="add mod">
          <ac:chgData name="Jessica Beaulieu" userId="042455a9-75a8-4fff-900b-153d4ecd5668" providerId="ADAL" clId="{3C5C3FC9-0F5F-43FE-9EA9-88B2D87FD214}" dt="2022-05-06T12:52:22.559" v="2740" actId="1076"/>
          <ac:picMkLst>
            <pc:docMk/>
            <pc:sldMk cId="3701018963" sldId="278"/>
            <ac:picMk id="9" creationId="{C361C60C-4882-4579-AD5B-CCBB0EC5A3AB}"/>
          </ac:picMkLst>
        </pc:picChg>
      </pc:sldChg>
      <pc:sldChg chg="addSp modSp new mod modNotesTx">
        <pc:chgData name="Jessica Beaulieu" userId="042455a9-75a8-4fff-900b-153d4ecd5668" providerId="ADAL" clId="{3C5C3FC9-0F5F-43FE-9EA9-88B2D87FD214}" dt="2022-05-06T12:54:50.361" v="2827" actId="20577"/>
        <pc:sldMkLst>
          <pc:docMk/>
          <pc:sldMk cId="1469628845" sldId="279"/>
        </pc:sldMkLst>
        <pc:picChg chg="add mod">
          <ac:chgData name="Jessica Beaulieu" userId="042455a9-75a8-4fff-900b-153d4ecd5668" providerId="ADAL" clId="{3C5C3FC9-0F5F-43FE-9EA9-88B2D87FD214}" dt="2022-05-06T12:53:26.224" v="2743" actId="1076"/>
          <ac:picMkLst>
            <pc:docMk/>
            <pc:sldMk cId="1469628845" sldId="279"/>
            <ac:picMk id="5" creationId="{C815A185-01CD-42C1-8274-F73ECEA69593}"/>
          </ac:picMkLst>
        </pc:picChg>
        <pc:picChg chg="add mod">
          <ac:chgData name="Jessica Beaulieu" userId="042455a9-75a8-4fff-900b-153d4ecd5668" providerId="ADAL" clId="{3C5C3FC9-0F5F-43FE-9EA9-88B2D87FD214}" dt="2022-05-06T12:54:20.057" v="2745" actId="1076"/>
          <ac:picMkLst>
            <pc:docMk/>
            <pc:sldMk cId="1469628845" sldId="279"/>
            <ac:picMk id="7" creationId="{F61A1C5F-417E-478E-B8E5-AB23E2562894}"/>
          </ac:picMkLst>
        </pc:picChg>
      </pc:sldChg>
      <pc:sldChg chg="addSp modSp new mod">
        <pc:chgData name="Jessica Beaulieu" userId="042455a9-75a8-4fff-900b-153d4ecd5668" providerId="ADAL" clId="{3C5C3FC9-0F5F-43FE-9EA9-88B2D87FD214}" dt="2022-05-06T12:56:48.498" v="2869" actId="14100"/>
        <pc:sldMkLst>
          <pc:docMk/>
          <pc:sldMk cId="200096790" sldId="280"/>
        </pc:sldMkLst>
        <pc:spChg chg="mod">
          <ac:chgData name="Jessica Beaulieu" userId="042455a9-75a8-4fff-900b-153d4ecd5668" providerId="ADAL" clId="{3C5C3FC9-0F5F-43FE-9EA9-88B2D87FD214}" dt="2022-05-06T12:55:32.449" v="2867" actId="20577"/>
          <ac:spMkLst>
            <pc:docMk/>
            <pc:sldMk cId="200096790" sldId="280"/>
            <ac:spMk id="2" creationId="{2C9148EB-DC5B-48BF-8C8D-6ADE7E167951}"/>
          </ac:spMkLst>
        </pc:spChg>
        <pc:picChg chg="add mod">
          <ac:chgData name="Jessica Beaulieu" userId="042455a9-75a8-4fff-900b-153d4ecd5668" providerId="ADAL" clId="{3C5C3FC9-0F5F-43FE-9EA9-88B2D87FD214}" dt="2022-05-06T12:56:48.498" v="2869" actId="14100"/>
          <ac:picMkLst>
            <pc:docMk/>
            <pc:sldMk cId="200096790" sldId="280"/>
            <ac:picMk id="5" creationId="{1F2D21D4-454D-47AF-85BC-99765F6F5341}"/>
          </ac:picMkLst>
        </pc:picChg>
      </pc:sldChg>
      <pc:sldChg chg="addSp delSp modSp new del mod modClrScheme chgLayout">
        <pc:chgData name="Jessica Beaulieu" userId="042455a9-75a8-4fff-900b-153d4ecd5668" providerId="ADAL" clId="{3C5C3FC9-0F5F-43FE-9EA9-88B2D87FD214}" dt="2022-05-09T14:16:03.535" v="9841" actId="47"/>
        <pc:sldMkLst>
          <pc:docMk/>
          <pc:sldMk cId="2559082676" sldId="281"/>
        </pc:sldMkLst>
        <pc:spChg chg="del mod ord">
          <ac:chgData name="Jessica Beaulieu" userId="042455a9-75a8-4fff-900b-153d4ecd5668" providerId="ADAL" clId="{3C5C3FC9-0F5F-43FE-9EA9-88B2D87FD214}" dt="2022-05-06T12:57:20.339" v="2871" actId="700"/>
          <ac:spMkLst>
            <pc:docMk/>
            <pc:sldMk cId="2559082676" sldId="281"/>
            <ac:spMk id="2" creationId="{83ADF8DA-4765-48C4-BE5D-8F4D493084FA}"/>
          </ac:spMkLst>
        </pc:spChg>
        <pc:spChg chg="del mod ord">
          <ac:chgData name="Jessica Beaulieu" userId="042455a9-75a8-4fff-900b-153d4ecd5668" providerId="ADAL" clId="{3C5C3FC9-0F5F-43FE-9EA9-88B2D87FD214}" dt="2022-05-06T12:57:20.339" v="2871" actId="700"/>
          <ac:spMkLst>
            <pc:docMk/>
            <pc:sldMk cId="2559082676" sldId="281"/>
            <ac:spMk id="3" creationId="{5F541704-4F82-4349-83D1-5D73D0B4093F}"/>
          </ac:spMkLst>
        </pc:spChg>
        <pc:spChg chg="add mod ord">
          <ac:chgData name="Jessica Beaulieu" userId="042455a9-75a8-4fff-900b-153d4ecd5668" providerId="ADAL" clId="{3C5C3FC9-0F5F-43FE-9EA9-88B2D87FD214}" dt="2022-05-06T12:57:24.811" v="2885" actId="20577"/>
          <ac:spMkLst>
            <pc:docMk/>
            <pc:sldMk cId="2559082676" sldId="281"/>
            <ac:spMk id="4" creationId="{A2B63514-4329-4D38-8C10-426D064E0AC1}"/>
          </ac:spMkLst>
        </pc:spChg>
        <pc:spChg chg="add mod ord">
          <ac:chgData name="Jessica Beaulieu" userId="042455a9-75a8-4fff-900b-153d4ecd5668" providerId="ADAL" clId="{3C5C3FC9-0F5F-43FE-9EA9-88B2D87FD214}" dt="2022-05-06T12:57:20.339" v="2871" actId="700"/>
          <ac:spMkLst>
            <pc:docMk/>
            <pc:sldMk cId="2559082676" sldId="281"/>
            <ac:spMk id="5" creationId="{78FE2E92-1D5F-45C9-B0B3-1A4E9CA88577}"/>
          </ac:spMkLst>
        </pc:spChg>
      </pc:sldChg>
      <pc:sldChg chg="modSp new mod modNotesTx">
        <pc:chgData name="Jessica Beaulieu" userId="042455a9-75a8-4fff-900b-153d4ecd5668" providerId="ADAL" clId="{3C5C3FC9-0F5F-43FE-9EA9-88B2D87FD214}" dt="2022-05-06T13:02:41.564" v="2966" actId="20577"/>
        <pc:sldMkLst>
          <pc:docMk/>
          <pc:sldMk cId="3522908666" sldId="282"/>
        </pc:sldMkLst>
        <pc:spChg chg="mod">
          <ac:chgData name="Jessica Beaulieu" userId="042455a9-75a8-4fff-900b-153d4ecd5668" providerId="ADAL" clId="{3C5C3FC9-0F5F-43FE-9EA9-88B2D87FD214}" dt="2022-05-06T13:02:32.667" v="2931" actId="20577"/>
          <ac:spMkLst>
            <pc:docMk/>
            <pc:sldMk cId="3522908666" sldId="282"/>
            <ac:spMk id="3" creationId="{CEBAFC9A-B8C4-4D17-83A6-DB741C382A82}"/>
          </ac:spMkLst>
        </pc:spChg>
      </pc:sldChg>
      <pc:sldChg chg="new modNotesTx">
        <pc:chgData name="Jessica Beaulieu" userId="042455a9-75a8-4fff-900b-153d4ecd5668" providerId="ADAL" clId="{3C5C3FC9-0F5F-43FE-9EA9-88B2D87FD214}" dt="2022-05-06T13:05:11.340" v="3277" actId="20577"/>
        <pc:sldMkLst>
          <pc:docMk/>
          <pc:sldMk cId="220015265" sldId="283"/>
        </pc:sldMkLst>
      </pc:sldChg>
      <pc:sldChg chg="addSp modSp new mod">
        <pc:chgData name="Jessica Beaulieu" userId="042455a9-75a8-4fff-900b-153d4ecd5668" providerId="ADAL" clId="{3C5C3FC9-0F5F-43FE-9EA9-88B2D87FD214}" dt="2022-05-06T13:14:39.998" v="3342" actId="1076"/>
        <pc:sldMkLst>
          <pc:docMk/>
          <pc:sldMk cId="332686197" sldId="284"/>
        </pc:sldMkLst>
        <pc:spChg chg="mod">
          <ac:chgData name="Jessica Beaulieu" userId="042455a9-75a8-4fff-900b-153d4ecd5668" providerId="ADAL" clId="{3C5C3FC9-0F5F-43FE-9EA9-88B2D87FD214}" dt="2022-05-06T13:07:34.581" v="3339" actId="20577"/>
          <ac:spMkLst>
            <pc:docMk/>
            <pc:sldMk cId="332686197" sldId="284"/>
            <ac:spMk id="2" creationId="{0297E566-FA34-480A-A17E-4818A7D91E44}"/>
          </ac:spMkLst>
        </pc:spChg>
        <pc:picChg chg="add mod">
          <ac:chgData name="Jessica Beaulieu" userId="042455a9-75a8-4fff-900b-153d4ecd5668" providerId="ADAL" clId="{3C5C3FC9-0F5F-43FE-9EA9-88B2D87FD214}" dt="2022-05-06T13:14:39.998" v="3342" actId="1076"/>
          <ac:picMkLst>
            <pc:docMk/>
            <pc:sldMk cId="332686197" sldId="284"/>
            <ac:picMk id="5" creationId="{17A7B3AB-DB42-4297-A4C8-10EA72C4D7BB}"/>
          </ac:picMkLst>
        </pc:picChg>
      </pc:sldChg>
      <pc:sldChg chg="addSp modSp new mod modNotesTx">
        <pc:chgData name="Jessica Beaulieu" userId="042455a9-75a8-4fff-900b-153d4ecd5668" providerId="ADAL" clId="{3C5C3FC9-0F5F-43FE-9EA9-88B2D87FD214}" dt="2022-05-06T13:27:52.128" v="3606" actId="20577"/>
        <pc:sldMkLst>
          <pc:docMk/>
          <pc:sldMk cId="1754663812" sldId="285"/>
        </pc:sldMkLst>
        <pc:spChg chg="mod">
          <ac:chgData name="Jessica Beaulieu" userId="042455a9-75a8-4fff-900b-153d4ecd5668" providerId="ADAL" clId="{3C5C3FC9-0F5F-43FE-9EA9-88B2D87FD214}" dt="2022-05-06T13:23:16.719" v="3424" actId="20577"/>
          <ac:spMkLst>
            <pc:docMk/>
            <pc:sldMk cId="1754663812" sldId="285"/>
            <ac:spMk id="2" creationId="{256E3198-DD48-47C8-B7C9-0F0017D41EC9}"/>
          </ac:spMkLst>
        </pc:spChg>
        <pc:picChg chg="add mod modCrop">
          <ac:chgData name="Jessica Beaulieu" userId="042455a9-75a8-4fff-900b-153d4ecd5668" providerId="ADAL" clId="{3C5C3FC9-0F5F-43FE-9EA9-88B2D87FD214}" dt="2022-05-06T13:22:40.400" v="3359" actId="1076"/>
          <ac:picMkLst>
            <pc:docMk/>
            <pc:sldMk cId="1754663812" sldId="285"/>
            <ac:picMk id="5" creationId="{774B2504-69D3-4420-BA77-EA73C189E681}"/>
          </ac:picMkLst>
        </pc:picChg>
        <pc:picChg chg="add mod modCrop">
          <ac:chgData name="Jessica Beaulieu" userId="042455a9-75a8-4fff-900b-153d4ecd5668" providerId="ADAL" clId="{3C5C3FC9-0F5F-43FE-9EA9-88B2D87FD214}" dt="2022-05-06T13:23:01.112" v="3363" actId="1076"/>
          <ac:picMkLst>
            <pc:docMk/>
            <pc:sldMk cId="1754663812" sldId="285"/>
            <ac:picMk id="7" creationId="{6D09146B-A2D9-4458-94E1-29B984F6EF57}"/>
          </ac:picMkLst>
        </pc:picChg>
        <pc:picChg chg="add mod">
          <ac:chgData name="Jessica Beaulieu" userId="042455a9-75a8-4fff-900b-153d4ecd5668" providerId="ADAL" clId="{3C5C3FC9-0F5F-43FE-9EA9-88B2D87FD214}" dt="2022-05-06T13:27:44.041" v="3576" actId="1076"/>
          <ac:picMkLst>
            <pc:docMk/>
            <pc:sldMk cId="1754663812" sldId="285"/>
            <ac:picMk id="9" creationId="{E2353607-884F-45BD-8266-248620C211FB}"/>
          </ac:picMkLst>
        </pc:picChg>
      </pc:sldChg>
      <pc:sldChg chg="addSp modSp new mod modNotesTx">
        <pc:chgData name="Jessica Beaulieu" userId="042455a9-75a8-4fff-900b-153d4ecd5668" providerId="ADAL" clId="{3C5C3FC9-0F5F-43FE-9EA9-88B2D87FD214}" dt="2022-05-06T14:36:50.568" v="3619"/>
        <pc:sldMkLst>
          <pc:docMk/>
          <pc:sldMk cId="1727812214" sldId="286"/>
        </pc:sldMkLst>
        <pc:picChg chg="add mod">
          <ac:chgData name="Jessica Beaulieu" userId="042455a9-75a8-4fff-900b-153d4ecd5668" providerId="ADAL" clId="{3C5C3FC9-0F5F-43FE-9EA9-88B2D87FD214}" dt="2022-05-06T13:29:37.160" v="3611" actId="1038"/>
          <ac:picMkLst>
            <pc:docMk/>
            <pc:sldMk cId="1727812214" sldId="286"/>
            <ac:picMk id="5" creationId="{137749E9-B61D-4D69-8813-27D41A3DDC00}"/>
          </ac:picMkLst>
        </pc:picChg>
      </pc:sldChg>
      <pc:sldChg chg="addSp modSp new mod modNotesTx">
        <pc:chgData name="Jessica Beaulieu" userId="042455a9-75a8-4fff-900b-153d4ecd5668" providerId="ADAL" clId="{3C5C3FC9-0F5F-43FE-9EA9-88B2D87FD214}" dt="2022-05-06T14:39:27.693" v="3631" actId="1440"/>
        <pc:sldMkLst>
          <pc:docMk/>
          <pc:sldMk cId="1311046253" sldId="287"/>
        </pc:sldMkLst>
        <pc:spChg chg="add mod">
          <ac:chgData name="Jessica Beaulieu" userId="042455a9-75a8-4fff-900b-153d4ecd5668" providerId="ADAL" clId="{3C5C3FC9-0F5F-43FE-9EA9-88B2D87FD214}" dt="2022-05-06T14:38:59.326" v="3630" actId="164"/>
          <ac:spMkLst>
            <pc:docMk/>
            <pc:sldMk cId="1311046253" sldId="287"/>
            <ac:spMk id="6" creationId="{D0999428-7167-4637-BD47-EA9B60236560}"/>
          </ac:spMkLst>
        </pc:spChg>
        <pc:grpChg chg="add mod">
          <ac:chgData name="Jessica Beaulieu" userId="042455a9-75a8-4fff-900b-153d4ecd5668" providerId="ADAL" clId="{3C5C3FC9-0F5F-43FE-9EA9-88B2D87FD214}" dt="2022-05-06T14:38:59.326" v="3630" actId="164"/>
          <ac:grpSpMkLst>
            <pc:docMk/>
            <pc:sldMk cId="1311046253" sldId="287"/>
            <ac:grpSpMk id="7" creationId="{1F93A04F-0EB2-4FC8-A89C-A6BF1DB58014}"/>
          </ac:grpSpMkLst>
        </pc:grpChg>
        <pc:picChg chg="add mod">
          <ac:chgData name="Jessica Beaulieu" userId="042455a9-75a8-4fff-900b-153d4ecd5668" providerId="ADAL" clId="{3C5C3FC9-0F5F-43FE-9EA9-88B2D87FD214}" dt="2022-05-06T14:39:27.693" v="3631" actId="1440"/>
          <ac:picMkLst>
            <pc:docMk/>
            <pc:sldMk cId="1311046253" sldId="287"/>
            <ac:picMk id="5" creationId="{69F9A319-4BA2-412C-8F3B-102A42B94649}"/>
          </ac:picMkLst>
        </pc:picChg>
      </pc:sldChg>
      <pc:sldChg chg="add del">
        <pc:chgData name="Jessica Beaulieu" userId="042455a9-75a8-4fff-900b-153d4ecd5668" providerId="ADAL" clId="{3C5C3FC9-0F5F-43FE-9EA9-88B2D87FD214}" dt="2022-05-06T14:41:48.535" v="3743" actId="47"/>
        <pc:sldMkLst>
          <pc:docMk/>
          <pc:sldMk cId="4178796269" sldId="288"/>
        </pc:sldMkLst>
      </pc:sldChg>
      <pc:sldChg chg="addSp new mod modNotesTx">
        <pc:chgData name="Jessica Beaulieu" userId="042455a9-75a8-4fff-900b-153d4ecd5668" providerId="ADAL" clId="{3C5C3FC9-0F5F-43FE-9EA9-88B2D87FD214}" dt="2022-05-06T14:41:22.637" v="3742" actId="20577"/>
        <pc:sldMkLst>
          <pc:docMk/>
          <pc:sldMk cId="3306991832" sldId="289"/>
        </pc:sldMkLst>
        <pc:picChg chg="add">
          <ac:chgData name="Jessica Beaulieu" userId="042455a9-75a8-4fff-900b-153d4ecd5668" providerId="ADAL" clId="{3C5C3FC9-0F5F-43FE-9EA9-88B2D87FD214}" dt="2022-05-06T14:40:38.327" v="3636" actId="22"/>
          <ac:picMkLst>
            <pc:docMk/>
            <pc:sldMk cId="3306991832" sldId="289"/>
            <ac:picMk id="5" creationId="{DF00B883-A108-4ADC-8879-796BFB4E4FC8}"/>
          </ac:picMkLst>
        </pc:picChg>
      </pc:sldChg>
      <pc:sldChg chg="modSp new mod">
        <pc:chgData name="Jessica Beaulieu" userId="042455a9-75a8-4fff-900b-153d4ecd5668" providerId="ADAL" clId="{3C5C3FC9-0F5F-43FE-9EA9-88B2D87FD214}" dt="2022-05-06T14:42:12.999" v="3759" actId="20577"/>
        <pc:sldMkLst>
          <pc:docMk/>
          <pc:sldMk cId="1862185958" sldId="290"/>
        </pc:sldMkLst>
        <pc:spChg chg="mod">
          <ac:chgData name="Jessica Beaulieu" userId="042455a9-75a8-4fff-900b-153d4ecd5668" providerId="ADAL" clId="{3C5C3FC9-0F5F-43FE-9EA9-88B2D87FD214}" dt="2022-05-06T14:42:12.999" v="3759" actId="20577"/>
          <ac:spMkLst>
            <pc:docMk/>
            <pc:sldMk cId="1862185958" sldId="290"/>
            <ac:spMk id="2" creationId="{E0040DF6-E5E6-48A7-A3A5-1EAD65F2DD0E}"/>
          </ac:spMkLst>
        </pc:spChg>
      </pc:sldChg>
      <pc:sldChg chg="add del">
        <pc:chgData name="Jessica Beaulieu" userId="042455a9-75a8-4fff-900b-153d4ecd5668" providerId="ADAL" clId="{3C5C3FC9-0F5F-43FE-9EA9-88B2D87FD214}" dt="2022-05-06T14:40:32.491" v="3635"/>
        <pc:sldMkLst>
          <pc:docMk/>
          <pc:sldMk cId="2060748860" sldId="290"/>
        </pc:sldMkLst>
      </pc:sldChg>
      <pc:sldChg chg="modSp new mod">
        <pc:chgData name="Jessica Beaulieu" userId="042455a9-75a8-4fff-900b-153d4ecd5668" providerId="ADAL" clId="{3C5C3FC9-0F5F-43FE-9EA9-88B2D87FD214}" dt="2022-05-06T14:44:13.359" v="4104" actId="20577"/>
        <pc:sldMkLst>
          <pc:docMk/>
          <pc:sldMk cId="879978341" sldId="291"/>
        </pc:sldMkLst>
        <pc:spChg chg="mod">
          <ac:chgData name="Jessica Beaulieu" userId="042455a9-75a8-4fff-900b-153d4ecd5668" providerId="ADAL" clId="{3C5C3FC9-0F5F-43FE-9EA9-88B2D87FD214}" dt="2022-05-06T14:42:47.088" v="3791" actId="20577"/>
          <ac:spMkLst>
            <pc:docMk/>
            <pc:sldMk cId="879978341" sldId="291"/>
            <ac:spMk id="2" creationId="{4F594DBF-9EA7-42D5-9A0C-2294EC1B9084}"/>
          </ac:spMkLst>
        </pc:spChg>
        <pc:spChg chg="mod">
          <ac:chgData name="Jessica Beaulieu" userId="042455a9-75a8-4fff-900b-153d4ecd5668" providerId="ADAL" clId="{3C5C3FC9-0F5F-43FE-9EA9-88B2D87FD214}" dt="2022-05-06T14:44:13.359" v="4104" actId="20577"/>
          <ac:spMkLst>
            <pc:docMk/>
            <pc:sldMk cId="879978341" sldId="291"/>
            <ac:spMk id="3" creationId="{98678DD9-FCC7-4B57-B441-90631774E826}"/>
          </ac:spMkLst>
        </pc:spChg>
      </pc:sldChg>
      <pc:sldChg chg="addSp modSp new mod modNotesTx">
        <pc:chgData name="Jessica Beaulieu" userId="042455a9-75a8-4fff-900b-153d4ecd5668" providerId="ADAL" clId="{3C5C3FC9-0F5F-43FE-9EA9-88B2D87FD214}" dt="2022-05-06T14:46:14.905" v="4305" actId="20577"/>
        <pc:sldMkLst>
          <pc:docMk/>
          <pc:sldMk cId="2207525130" sldId="292"/>
        </pc:sldMkLst>
        <pc:spChg chg="mod">
          <ac:chgData name="Jessica Beaulieu" userId="042455a9-75a8-4fff-900b-153d4ecd5668" providerId="ADAL" clId="{3C5C3FC9-0F5F-43FE-9EA9-88B2D87FD214}" dt="2022-05-06T14:44:58.512" v="4131" actId="20577"/>
          <ac:spMkLst>
            <pc:docMk/>
            <pc:sldMk cId="2207525130" sldId="292"/>
            <ac:spMk id="2" creationId="{593F9A48-5F2A-4A4E-A762-335B7B4D123B}"/>
          </ac:spMkLst>
        </pc:spChg>
        <pc:picChg chg="add mod">
          <ac:chgData name="Jessica Beaulieu" userId="042455a9-75a8-4fff-900b-153d4ecd5668" providerId="ADAL" clId="{3C5C3FC9-0F5F-43FE-9EA9-88B2D87FD214}" dt="2022-05-06T14:44:52.431" v="4107" actId="1076"/>
          <ac:picMkLst>
            <pc:docMk/>
            <pc:sldMk cId="2207525130" sldId="292"/>
            <ac:picMk id="5" creationId="{87410983-686A-4B5A-A6BB-EFBE3BCD2E93}"/>
          </ac:picMkLst>
        </pc:picChg>
      </pc:sldChg>
      <pc:sldChg chg="addSp new mod">
        <pc:chgData name="Jessica Beaulieu" userId="042455a9-75a8-4fff-900b-153d4ecd5668" providerId="ADAL" clId="{3C5C3FC9-0F5F-43FE-9EA9-88B2D87FD214}" dt="2022-05-06T14:47:29.454" v="4307" actId="22"/>
        <pc:sldMkLst>
          <pc:docMk/>
          <pc:sldMk cId="216687091" sldId="293"/>
        </pc:sldMkLst>
        <pc:picChg chg="add">
          <ac:chgData name="Jessica Beaulieu" userId="042455a9-75a8-4fff-900b-153d4ecd5668" providerId="ADAL" clId="{3C5C3FC9-0F5F-43FE-9EA9-88B2D87FD214}" dt="2022-05-06T14:47:29.454" v="4307" actId="22"/>
          <ac:picMkLst>
            <pc:docMk/>
            <pc:sldMk cId="216687091" sldId="293"/>
            <ac:picMk id="5" creationId="{1EE943B9-99F7-4731-9437-7D6217656EDE}"/>
          </ac:picMkLst>
        </pc:picChg>
      </pc:sldChg>
      <pc:sldChg chg="addSp modSp new mod modNotesTx">
        <pc:chgData name="Jessica Beaulieu" userId="042455a9-75a8-4fff-900b-153d4ecd5668" providerId="ADAL" clId="{3C5C3FC9-0F5F-43FE-9EA9-88B2D87FD214}" dt="2022-05-06T14:48:50.687" v="4324" actId="962"/>
        <pc:sldMkLst>
          <pc:docMk/>
          <pc:sldMk cId="2146329922" sldId="294"/>
        </pc:sldMkLst>
        <pc:picChg chg="add mod">
          <ac:chgData name="Jessica Beaulieu" userId="042455a9-75a8-4fff-900b-153d4ecd5668" providerId="ADAL" clId="{3C5C3FC9-0F5F-43FE-9EA9-88B2D87FD214}" dt="2022-05-06T14:48:33.148" v="4318"/>
          <ac:picMkLst>
            <pc:docMk/>
            <pc:sldMk cId="2146329922" sldId="294"/>
            <ac:picMk id="5" creationId="{8340CEB4-02B7-4651-AF3D-BCA627AEE155}"/>
          </ac:picMkLst>
        </pc:picChg>
        <pc:picChg chg="add mod">
          <ac:chgData name="Jessica Beaulieu" userId="042455a9-75a8-4fff-900b-153d4ecd5668" providerId="ADAL" clId="{3C5C3FC9-0F5F-43FE-9EA9-88B2D87FD214}" dt="2022-05-06T14:48:42.882" v="4321" actId="962"/>
          <ac:picMkLst>
            <pc:docMk/>
            <pc:sldMk cId="2146329922" sldId="294"/>
            <ac:picMk id="7" creationId="{ED6786D7-869B-4A09-A5B6-2CF392B3EEF0}"/>
          </ac:picMkLst>
        </pc:picChg>
        <pc:picChg chg="add mod">
          <ac:chgData name="Jessica Beaulieu" userId="042455a9-75a8-4fff-900b-153d4ecd5668" providerId="ADAL" clId="{3C5C3FC9-0F5F-43FE-9EA9-88B2D87FD214}" dt="2022-05-06T14:48:50.687" v="4324" actId="962"/>
          <ac:picMkLst>
            <pc:docMk/>
            <pc:sldMk cId="2146329922" sldId="294"/>
            <ac:picMk id="9" creationId="{9ADA1674-6B24-4FFD-ACB5-57EB7E362017}"/>
          </ac:picMkLst>
        </pc:picChg>
      </pc:sldChg>
      <pc:sldChg chg="addSp modSp new mod modNotesTx">
        <pc:chgData name="Jessica Beaulieu" userId="042455a9-75a8-4fff-900b-153d4ecd5668" providerId="ADAL" clId="{3C5C3FC9-0F5F-43FE-9EA9-88B2D87FD214}" dt="2022-05-06T14:54:33.738" v="4700" actId="20577"/>
        <pc:sldMkLst>
          <pc:docMk/>
          <pc:sldMk cId="765625544" sldId="295"/>
        </pc:sldMkLst>
        <pc:spChg chg="mod">
          <ac:chgData name="Jessica Beaulieu" userId="042455a9-75a8-4fff-900b-153d4ecd5668" providerId="ADAL" clId="{3C5C3FC9-0F5F-43FE-9EA9-88B2D87FD214}" dt="2022-05-06T14:49:57.329" v="4338" actId="20577"/>
          <ac:spMkLst>
            <pc:docMk/>
            <pc:sldMk cId="765625544" sldId="295"/>
            <ac:spMk id="2" creationId="{8A6DD57A-4BA6-47B0-82A7-CE1811B88792}"/>
          </ac:spMkLst>
        </pc:spChg>
        <pc:picChg chg="add mod">
          <ac:chgData name="Jessica Beaulieu" userId="042455a9-75a8-4fff-900b-153d4ecd5668" providerId="ADAL" clId="{3C5C3FC9-0F5F-43FE-9EA9-88B2D87FD214}" dt="2022-05-06T14:52:17.265" v="4405" actId="14100"/>
          <ac:picMkLst>
            <pc:docMk/>
            <pc:sldMk cId="765625544" sldId="295"/>
            <ac:picMk id="5" creationId="{3C2D6861-1DA6-45AE-9720-B79180ABEDAD}"/>
          </ac:picMkLst>
        </pc:picChg>
      </pc:sldChg>
      <pc:sldChg chg="addSp delSp modSp new mod modNotesTx">
        <pc:chgData name="Jessica Beaulieu" userId="042455a9-75a8-4fff-900b-153d4ecd5668" providerId="ADAL" clId="{3C5C3FC9-0F5F-43FE-9EA9-88B2D87FD214}" dt="2022-05-11T15:40:19.337" v="9846" actId="1076"/>
        <pc:sldMkLst>
          <pc:docMk/>
          <pc:sldMk cId="500808983" sldId="296"/>
        </pc:sldMkLst>
        <pc:spChg chg="mod">
          <ac:chgData name="Jessica Beaulieu" userId="042455a9-75a8-4fff-900b-153d4ecd5668" providerId="ADAL" clId="{3C5C3FC9-0F5F-43FE-9EA9-88B2D87FD214}" dt="2022-05-06T14:50:34.961" v="4386" actId="20577"/>
          <ac:spMkLst>
            <pc:docMk/>
            <pc:sldMk cId="500808983" sldId="296"/>
            <ac:spMk id="2" creationId="{3FBE26E4-D80D-4CFD-8544-0B127D418F6E}"/>
          </ac:spMkLst>
        </pc:spChg>
        <pc:spChg chg="del">
          <ac:chgData name="Jessica Beaulieu" userId="042455a9-75a8-4fff-900b-153d4ecd5668" providerId="ADAL" clId="{3C5C3FC9-0F5F-43FE-9EA9-88B2D87FD214}" dt="2022-05-11T15:40:16.549" v="9845" actId="478"/>
          <ac:spMkLst>
            <pc:docMk/>
            <pc:sldMk cId="500808983" sldId="296"/>
            <ac:spMk id="3" creationId="{B8F844AA-67DA-4EBB-88DB-875259D6425B}"/>
          </ac:spMkLst>
        </pc:spChg>
        <pc:picChg chg="add mod">
          <ac:chgData name="Jessica Beaulieu" userId="042455a9-75a8-4fff-900b-153d4ecd5668" providerId="ADAL" clId="{3C5C3FC9-0F5F-43FE-9EA9-88B2D87FD214}" dt="2022-05-11T15:40:19.337" v="9846" actId="1076"/>
          <ac:picMkLst>
            <pc:docMk/>
            <pc:sldMk cId="500808983" sldId="296"/>
            <ac:picMk id="4" creationId="{192D070B-F6DF-4F21-A8BF-9C041F633122}"/>
          </ac:picMkLst>
        </pc:picChg>
      </pc:sldChg>
      <pc:sldChg chg="addSp new mod modNotesTx">
        <pc:chgData name="Jessica Beaulieu" userId="042455a9-75a8-4fff-900b-153d4ecd5668" providerId="ADAL" clId="{3C5C3FC9-0F5F-43FE-9EA9-88B2D87FD214}" dt="2022-05-06T14:55:19.934" v="4703"/>
        <pc:sldMkLst>
          <pc:docMk/>
          <pc:sldMk cId="1010800994" sldId="297"/>
        </pc:sldMkLst>
        <pc:picChg chg="add">
          <ac:chgData name="Jessica Beaulieu" userId="042455a9-75a8-4fff-900b-153d4ecd5668" providerId="ADAL" clId="{3C5C3FC9-0F5F-43FE-9EA9-88B2D87FD214}" dt="2022-05-06T14:55:05.388" v="4702" actId="22"/>
          <ac:picMkLst>
            <pc:docMk/>
            <pc:sldMk cId="1010800994" sldId="297"/>
            <ac:picMk id="5" creationId="{D698F5FA-17FD-4B82-AB9B-5C242DD85FD5}"/>
          </ac:picMkLst>
        </pc:picChg>
      </pc:sldChg>
      <pc:sldChg chg="new modNotesTx">
        <pc:chgData name="Jessica Beaulieu" userId="042455a9-75a8-4fff-900b-153d4ecd5668" providerId="ADAL" clId="{3C5C3FC9-0F5F-43FE-9EA9-88B2D87FD214}" dt="2022-05-06T14:56:40.065" v="4792" actId="20577"/>
        <pc:sldMkLst>
          <pc:docMk/>
          <pc:sldMk cId="1220084459" sldId="298"/>
        </pc:sldMkLst>
      </pc:sldChg>
      <pc:sldChg chg="addSp modSp new mod modNotesTx">
        <pc:chgData name="Jessica Beaulieu" userId="042455a9-75a8-4fff-900b-153d4ecd5668" providerId="ADAL" clId="{3C5C3FC9-0F5F-43FE-9EA9-88B2D87FD214}" dt="2022-05-06T14:57:52.078" v="4871" actId="20577"/>
        <pc:sldMkLst>
          <pc:docMk/>
          <pc:sldMk cId="877491249" sldId="299"/>
        </pc:sldMkLst>
        <pc:picChg chg="add mod">
          <ac:chgData name="Jessica Beaulieu" userId="042455a9-75a8-4fff-900b-153d4ecd5668" providerId="ADAL" clId="{3C5C3FC9-0F5F-43FE-9EA9-88B2D87FD214}" dt="2022-05-06T14:57:36.786" v="4795" actId="1076"/>
          <ac:picMkLst>
            <pc:docMk/>
            <pc:sldMk cId="877491249" sldId="299"/>
            <ac:picMk id="5" creationId="{B0EAE0FE-F7B8-4AB7-A121-12538F7995BA}"/>
          </ac:picMkLst>
        </pc:picChg>
      </pc:sldChg>
      <pc:sldChg chg="new modNotesTx">
        <pc:chgData name="Jessica Beaulieu" userId="042455a9-75a8-4fff-900b-153d4ecd5668" providerId="ADAL" clId="{3C5C3FC9-0F5F-43FE-9EA9-88B2D87FD214}" dt="2022-05-06T15:02:35.235" v="5137" actId="20577"/>
        <pc:sldMkLst>
          <pc:docMk/>
          <pc:sldMk cId="4132522882" sldId="300"/>
        </pc:sldMkLst>
      </pc:sldChg>
      <pc:sldChg chg="addSp modSp new mod modNotesTx">
        <pc:chgData name="Jessica Beaulieu" userId="042455a9-75a8-4fff-900b-153d4ecd5668" providerId="ADAL" clId="{3C5C3FC9-0F5F-43FE-9EA9-88B2D87FD214}" dt="2022-05-06T15:14:24.987" v="5592" actId="20577"/>
        <pc:sldMkLst>
          <pc:docMk/>
          <pc:sldMk cId="3950975401" sldId="301"/>
        </pc:sldMkLst>
        <pc:picChg chg="add mod">
          <ac:chgData name="Jessica Beaulieu" userId="042455a9-75a8-4fff-900b-153d4ecd5668" providerId="ADAL" clId="{3C5C3FC9-0F5F-43FE-9EA9-88B2D87FD214}" dt="2022-05-06T15:03:42.449" v="5142" actId="14100"/>
          <ac:picMkLst>
            <pc:docMk/>
            <pc:sldMk cId="3950975401" sldId="301"/>
            <ac:picMk id="5" creationId="{D779E966-44AA-411C-810A-AE8CD944074D}"/>
          </ac:picMkLst>
        </pc:picChg>
        <pc:picChg chg="add mod">
          <ac:chgData name="Jessica Beaulieu" userId="042455a9-75a8-4fff-900b-153d4ecd5668" providerId="ADAL" clId="{3C5C3FC9-0F5F-43FE-9EA9-88B2D87FD214}" dt="2022-05-06T15:10:53.057" v="5148" actId="1076"/>
          <ac:picMkLst>
            <pc:docMk/>
            <pc:sldMk cId="3950975401" sldId="301"/>
            <ac:picMk id="7" creationId="{873513CF-4F52-474A-A2C6-BA6191EC3AA1}"/>
          </ac:picMkLst>
        </pc:picChg>
      </pc:sldChg>
      <pc:sldChg chg="addSp new mod modNotesTx">
        <pc:chgData name="Jessica Beaulieu" userId="042455a9-75a8-4fff-900b-153d4ecd5668" providerId="ADAL" clId="{3C5C3FC9-0F5F-43FE-9EA9-88B2D87FD214}" dt="2022-05-06T15:15:10.210" v="5601" actId="20577"/>
        <pc:sldMkLst>
          <pc:docMk/>
          <pc:sldMk cId="372119536" sldId="302"/>
        </pc:sldMkLst>
        <pc:picChg chg="add">
          <ac:chgData name="Jessica Beaulieu" userId="042455a9-75a8-4fff-900b-153d4ecd5668" providerId="ADAL" clId="{3C5C3FC9-0F5F-43FE-9EA9-88B2D87FD214}" dt="2022-05-06T15:15:06.335" v="5594" actId="22"/>
          <ac:picMkLst>
            <pc:docMk/>
            <pc:sldMk cId="372119536" sldId="302"/>
            <ac:picMk id="5" creationId="{61DE8372-0071-43FC-8C09-7968FA07213D}"/>
          </ac:picMkLst>
        </pc:picChg>
      </pc:sldChg>
      <pc:sldChg chg="addSp delSp modSp new mod modNotesTx">
        <pc:chgData name="Jessica Beaulieu" userId="042455a9-75a8-4fff-900b-153d4ecd5668" providerId="ADAL" clId="{3C5C3FC9-0F5F-43FE-9EA9-88B2D87FD214}" dt="2022-05-06T15:18:40.140" v="5667" actId="21"/>
        <pc:sldMkLst>
          <pc:docMk/>
          <pc:sldMk cId="3016557143" sldId="303"/>
        </pc:sldMkLst>
        <pc:picChg chg="add del mod">
          <ac:chgData name="Jessica Beaulieu" userId="042455a9-75a8-4fff-900b-153d4ecd5668" providerId="ADAL" clId="{3C5C3FC9-0F5F-43FE-9EA9-88B2D87FD214}" dt="2022-05-06T15:18:40.140" v="5667" actId="21"/>
          <ac:picMkLst>
            <pc:docMk/>
            <pc:sldMk cId="3016557143" sldId="303"/>
            <ac:picMk id="5" creationId="{2A57C1BB-90B7-4FB5-A291-80D1A33A7B62}"/>
          </ac:picMkLst>
        </pc:picChg>
      </pc:sldChg>
      <pc:sldChg chg="addSp modSp new modNotesTx">
        <pc:chgData name="Jessica Beaulieu" userId="042455a9-75a8-4fff-900b-153d4ecd5668" providerId="ADAL" clId="{3C5C3FC9-0F5F-43FE-9EA9-88B2D87FD214}" dt="2022-05-06T15:19:43.363" v="5851" actId="20577"/>
        <pc:sldMkLst>
          <pc:docMk/>
          <pc:sldMk cId="2451090649" sldId="304"/>
        </pc:sldMkLst>
        <pc:picChg chg="add mod">
          <ac:chgData name="Jessica Beaulieu" userId="042455a9-75a8-4fff-900b-153d4ecd5668" providerId="ADAL" clId="{3C5C3FC9-0F5F-43FE-9EA9-88B2D87FD214}" dt="2022-05-06T15:18:42.162" v="5668"/>
          <ac:picMkLst>
            <pc:docMk/>
            <pc:sldMk cId="2451090649" sldId="304"/>
            <ac:picMk id="4" creationId="{C4A4A2A4-560A-4C9A-9262-191D5D957E3F}"/>
          </ac:picMkLst>
        </pc:picChg>
      </pc:sldChg>
      <pc:sldChg chg="addSp modSp new mod modNotesTx">
        <pc:chgData name="Jessica Beaulieu" userId="042455a9-75a8-4fff-900b-153d4ecd5668" providerId="ADAL" clId="{3C5C3FC9-0F5F-43FE-9EA9-88B2D87FD214}" dt="2022-05-06T15:22:45.243" v="6102" actId="20577"/>
        <pc:sldMkLst>
          <pc:docMk/>
          <pc:sldMk cId="2318379323" sldId="305"/>
        </pc:sldMkLst>
        <pc:picChg chg="add mod">
          <ac:chgData name="Jessica Beaulieu" userId="042455a9-75a8-4fff-900b-153d4ecd5668" providerId="ADAL" clId="{3C5C3FC9-0F5F-43FE-9EA9-88B2D87FD214}" dt="2022-05-06T15:20:51.889" v="5856" actId="14100"/>
          <ac:picMkLst>
            <pc:docMk/>
            <pc:sldMk cId="2318379323" sldId="305"/>
            <ac:picMk id="5" creationId="{976849EF-2280-4CFF-82C9-AF03539EDB56}"/>
          </ac:picMkLst>
        </pc:picChg>
      </pc:sldChg>
      <pc:sldChg chg="addSp modSp new mod modNotesTx">
        <pc:chgData name="Jessica Beaulieu" userId="042455a9-75a8-4fff-900b-153d4ecd5668" providerId="ADAL" clId="{3C5C3FC9-0F5F-43FE-9EA9-88B2D87FD214}" dt="2022-05-06T15:26:23.762" v="6474" actId="20577"/>
        <pc:sldMkLst>
          <pc:docMk/>
          <pc:sldMk cId="1454703675" sldId="306"/>
        </pc:sldMkLst>
        <pc:picChg chg="add mod">
          <ac:chgData name="Jessica Beaulieu" userId="042455a9-75a8-4fff-900b-153d4ecd5668" providerId="ADAL" clId="{3C5C3FC9-0F5F-43FE-9EA9-88B2D87FD214}" dt="2022-05-06T15:24:16.601" v="6107" actId="14100"/>
          <ac:picMkLst>
            <pc:docMk/>
            <pc:sldMk cId="1454703675" sldId="306"/>
            <ac:picMk id="5" creationId="{E81E5C86-3C9E-42DA-B7AC-F06A814093BB}"/>
          </ac:picMkLst>
        </pc:picChg>
      </pc:sldChg>
      <pc:sldChg chg="addSp modSp new mod modNotesTx">
        <pc:chgData name="Jessica Beaulieu" userId="042455a9-75a8-4fff-900b-153d4ecd5668" providerId="ADAL" clId="{3C5C3FC9-0F5F-43FE-9EA9-88B2D87FD214}" dt="2022-05-06T15:28:43.770" v="6680" actId="20577"/>
        <pc:sldMkLst>
          <pc:docMk/>
          <pc:sldMk cId="1981204986" sldId="307"/>
        </pc:sldMkLst>
        <pc:picChg chg="add mod">
          <ac:chgData name="Jessica Beaulieu" userId="042455a9-75a8-4fff-900b-153d4ecd5668" providerId="ADAL" clId="{3C5C3FC9-0F5F-43FE-9EA9-88B2D87FD214}" dt="2022-05-06T15:27:08.049" v="6477" actId="1076"/>
          <ac:picMkLst>
            <pc:docMk/>
            <pc:sldMk cId="1981204986" sldId="307"/>
            <ac:picMk id="5" creationId="{63B99BAE-56AF-4BC0-BB07-5C17872667FE}"/>
          </ac:picMkLst>
        </pc:picChg>
      </pc:sldChg>
      <pc:sldChg chg="addSp modSp new mod modNotesTx">
        <pc:chgData name="Jessica Beaulieu" userId="042455a9-75a8-4fff-900b-153d4ecd5668" providerId="ADAL" clId="{3C5C3FC9-0F5F-43FE-9EA9-88B2D87FD214}" dt="2022-05-06T15:37:28.233" v="6885" actId="20577"/>
        <pc:sldMkLst>
          <pc:docMk/>
          <pc:sldMk cId="4259094592" sldId="308"/>
        </pc:sldMkLst>
        <pc:picChg chg="add mod">
          <ac:chgData name="Jessica Beaulieu" userId="042455a9-75a8-4fff-900b-153d4ecd5668" providerId="ADAL" clId="{3C5C3FC9-0F5F-43FE-9EA9-88B2D87FD214}" dt="2022-05-06T15:29:34.593" v="6683" actId="1076"/>
          <ac:picMkLst>
            <pc:docMk/>
            <pc:sldMk cId="4259094592" sldId="308"/>
            <ac:picMk id="5" creationId="{5686E2FC-4233-43D0-ABEE-B0C67F52ADF0}"/>
          </ac:picMkLst>
        </pc:picChg>
      </pc:sldChg>
      <pc:sldChg chg="new modNotesTx">
        <pc:chgData name="Jessica Beaulieu" userId="042455a9-75a8-4fff-900b-153d4ecd5668" providerId="ADAL" clId="{3C5C3FC9-0F5F-43FE-9EA9-88B2D87FD214}" dt="2022-05-06T15:38:57.794" v="6902" actId="20577"/>
        <pc:sldMkLst>
          <pc:docMk/>
          <pc:sldMk cId="1371846425" sldId="309"/>
        </pc:sldMkLst>
      </pc:sldChg>
      <pc:sldChg chg="addSp delSp modSp new mod modNotesTx">
        <pc:chgData name="Jessica Beaulieu" userId="042455a9-75a8-4fff-900b-153d4ecd5668" providerId="ADAL" clId="{3C5C3FC9-0F5F-43FE-9EA9-88B2D87FD214}" dt="2022-05-06T17:43:40.219" v="7822" actId="20577"/>
        <pc:sldMkLst>
          <pc:docMk/>
          <pc:sldMk cId="4046165448" sldId="310"/>
        </pc:sldMkLst>
        <pc:spChg chg="mod">
          <ac:chgData name="Jessica Beaulieu" userId="042455a9-75a8-4fff-900b-153d4ecd5668" providerId="ADAL" clId="{3C5C3FC9-0F5F-43FE-9EA9-88B2D87FD214}" dt="2022-05-06T17:12:10.073" v="6944" actId="20577"/>
          <ac:spMkLst>
            <pc:docMk/>
            <pc:sldMk cId="4046165448" sldId="310"/>
            <ac:spMk id="2" creationId="{824BBFEB-03EA-479A-8A65-174BD57BCC7C}"/>
          </ac:spMkLst>
        </pc:spChg>
        <pc:picChg chg="add del mod">
          <ac:chgData name="Jessica Beaulieu" userId="042455a9-75a8-4fff-900b-153d4ecd5668" providerId="ADAL" clId="{3C5C3FC9-0F5F-43FE-9EA9-88B2D87FD214}" dt="2022-05-06T17:40:44.771" v="7431" actId="478"/>
          <ac:picMkLst>
            <pc:docMk/>
            <pc:sldMk cId="4046165448" sldId="310"/>
            <ac:picMk id="5" creationId="{17A8A57B-8994-4998-A4CD-C638F2018EB8}"/>
          </ac:picMkLst>
        </pc:picChg>
        <pc:picChg chg="add mod">
          <ac:chgData name="Jessica Beaulieu" userId="042455a9-75a8-4fff-900b-153d4ecd5668" providerId="ADAL" clId="{3C5C3FC9-0F5F-43FE-9EA9-88B2D87FD214}" dt="2022-05-06T17:41:14.873" v="7435" actId="1076"/>
          <ac:picMkLst>
            <pc:docMk/>
            <pc:sldMk cId="4046165448" sldId="310"/>
            <ac:picMk id="7" creationId="{7A5B3B19-49E4-4266-A215-9CFA88948302}"/>
          </ac:picMkLst>
        </pc:picChg>
      </pc:sldChg>
      <pc:sldChg chg="addSp modSp new mod">
        <pc:chgData name="Jessica Beaulieu" userId="042455a9-75a8-4fff-900b-153d4ecd5668" providerId="ADAL" clId="{3C5C3FC9-0F5F-43FE-9EA9-88B2D87FD214}" dt="2022-05-06T17:44:36.122" v="7827" actId="14100"/>
        <pc:sldMkLst>
          <pc:docMk/>
          <pc:sldMk cId="744670075" sldId="311"/>
        </pc:sldMkLst>
        <pc:picChg chg="add mod">
          <ac:chgData name="Jessica Beaulieu" userId="042455a9-75a8-4fff-900b-153d4ecd5668" providerId="ADAL" clId="{3C5C3FC9-0F5F-43FE-9EA9-88B2D87FD214}" dt="2022-05-06T17:44:36.122" v="7827" actId="14100"/>
          <ac:picMkLst>
            <pc:docMk/>
            <pc:sldMk cId="744670075" sldId="311"/>
            <ac:picMk id="5" creationId="{9A9AD622-E8EA-412B-BAA0-2285C0A7BC72}"/>
          </ac:picMkLst>
        </pc:picChg>
      </pc:sldChg>
      <pc:sldChg chg="addSp delSp modSp new mod modClrScheme chgLayout modNotesTx">
        <pc:chgData name="Jessica Beaulieu" userId="042455a9-75a8-4fff-900b-153d4ecd5668" providerId="ADAL" clId="{3C5C3FC9-0F5F-43FE-9EA9-88B2D87FD214}" dt="2022-05-06T17:54:39.857" v="8019" actId="20577"/>
        <pc:sldMkLst>
          <pc:docMk/>
          <pc:sldMk cId="3670475823" sldId="312"/>
        </pc:sldMkLst>
        <pc:spChg chg="del mod ord">
          <ac:chgData name="Jessica Beaulieu" userId="042455a9-75a8-4fff-900b-153d4ecd5668" providerId="ADAL" clId="{3C5C3FC9-0F5F-43FE-9EA9-88B2D87FD214}" dt="2022-05-06T17:53:44.268" v="7840" actId="700"/>
          <ac:spMkLst>
            <pc:docMk/>
            <pc:sldMk cId="3670475823" sldId="312"/>
            <ac:spMk id="2" creationId="{48C6F8C3-D644-476B-B53B-AD3F2E8F2A58}"/>
          </ac:spMkLst>
        </pc:spChg>
        <pc:spChg chg="del mod ord">
          <ac:chgData name="Jessica Beaulieu" userId="042455a9-75a8-4fff-900b-153d4ecd5668" providerId="ADAL" clId="{3C5C3FC9-0F5F-43FE-9EA9-88B2D87FD214}" dt="2022-05-06T17:53:44.268" v="7840" actId="700"/>
          <ac:spMkLst>
            <pc:docMk/>
            <pc:sldMk cId="3670475823" sldId="312"/>
            <ac:spMk id="3" creationId="{459C4A8F-1F8A-434A-B7F8-1A7E5AD95450}"/>
          </ac:spMkLst>
        </pc:spChg>
        <pc:spChg chg="add mod ord">
          <ac:chgData name="Jessica Beaulieu" userId="042455a9-75a8-4fff-900b-153d4ecd5668" providerId="ADAL" clId="{3C5C3FC9-0F5F-43FE-9EA9-88B2D87FD214}" dt="2022-05-06T17:53:44.268" v="7840" actId="700"/>
          <ac:spMkLst>
            <pc:docMk/>
            <pc:sldMk cId="3670475823" sldId="312"/>
            <ac:spMk id="10" creationId="{3861AD94-8AC8-4860-8394-CCCFC072A09C}"/>
          </ac:spMkLst>
        </pc:spChg>
        <pc:spChg chg="add mod ord">
          <ac:chgData name="Jessica Beaulieu" userId="042455a9-75a8-4fff-900b-153d4ecd5668" providerId="ADAL" clId="{3C5C3FC9-0F5F-43FE-9EA9-88B2D87FD214}" dt="2022-05-06T17:53:44.268" v="7840" actId="700"/>
          <ac:spMkLst>
            <pc:docMk/>
            <pc:sldMk cId="3670475823" sldId="312"/>
            <ac:spMk id="11" creationId="{AD813C59-F06D-43E5-B85C-0DF65EC0C60D}"/>
          </ac:spMkLst>
        </pc:spChg>
        <pc:picChg chg="add mod">
          <ac:chgData name="Jessica Beaulieu" userId="042455a9-75a8-4fff-900b-153d4ecd5668" providerId="ADAL" clId="{3C5C3FC9-0F5F-43FE-9EA9-88B2D87FD214}" dt="2022-05-06T17:53:56.253" v="7843" actId="1076"/>
          <ac:picMkLst>
            <pc:docMk/>
            <pc:sldMk cId="3670475823" sldId="312"/>
            <ac:picMk id="5" creationId="{9A0671F7-69BB-49A8-B1F9-30D5F832781C}"/>
          </ac:picMkLst>
        </pc:picChg>
        <pc:picChg chg="add mod">
          <ac:chgData name="Jessica Beaulieu" userId="042455a9-75a8-4fff-900b-153d4ecd5668" providerId="ADAL" clId="{3C5C3FC9-0F5F-43FE-9EA9-88B2D87FD214}" dt="2022-05-06T17:53:56.253" v="7843" actId="1076"/>
          <ac:picMkLst>
            <pc:docMk/>
            <pc:sldMk cId="3670475823" sldId="312"/>
            <ac:picMk id="7" creationId="{C6D1D1EC-88ED-4E01-9A92-6EFB1FD36A0F}"/>
          </ac:picMkLst>
        </pc:picChg>
        <pc:picChg chg="add mod">
          <ac:chgData name="Jessica Beaulieu" userId="042455a9-75a8-4fff-900b-153d4ecd5668" providerId="ADAL" clId="{3C5C3FC9-0F5F-43FE-9EA9-88B2D87FD214}" dt="2022-05-06T17:53:56.253" v="7843" actId="1076"/>
          <ac:picMkLst>
            <pc:docMk/>
            <pc:sldMk cId="3670475823" sldId="312"/>
            <ac:picMk id="9" creationId="{3340E295-874F-415E-8F69-D3129D5FC3AF}"/>
          </ac:picMkLst>
        </pc:picChg>
        <pc:picChg chg="add mod">
          <ac:chgData name="Jessica Beaulieu" userId="042455a9-75a8-4fff-900b-153d4ecd5668" providerId="ADAL" clId="{3C5C3FC9-0F5F-43FE-9EA9-88B2D87FD214}" dt="2022-05-06T17:53:50.090" v="7842" actId="571"/>
          <ac:picMkLst>
            <pc:docMk/>
            <pc:sldMk cId="3670475823" sldId="312"/>
            <ac:picMk id="12" creationId="{C9E3DF43-637B-49B8-B422-7639FE96C9A4}"/>
          </ac:picMkLst>
        </pc:picChg>
        <pc:picChg chg="add mod">
          <ac:chgData name="Jessica Beaulieu" userId="042455a9-75a8-4fff-900b-153d4ecd5668" providerId="ADAL" clId="{3C5C3FC9-0F5F-43FE-9EA9-88B2D87FD214}" dt="2022-05-06T17:53:50.090" v="7842" actId="571"/>
          <ac:picMkLst>
            <pc:docMk/>
            <pc:sldMk cId="3670475823" sldId="312"/>
            <ac:picMk id="13" creationId="{67D5479F-F8CA-4ABD-8D6C-BF760BDA3340}"/>
          </ac:picMkLst>
        </pc:picChg>
      </pc:sldChg>
      <pc:sldChg chg="addSp modSp new mod">
        <pc:chgData name="Jessica Beaulieu" userId="042455a9-75a8-4fff-900b-153d4ecd5668" providerId="ADAL" clId="{3C5C3FC9-0F5F-43FE-9EA9-88B2D87FD214}" dt="2022-05-06T17:57:22.682" v="8023" actId="14100"/>
        <pc:sldMkLst>
          <pc:docMk/>
          <pc:sldMk cId="674475191" sldId="313"/>
        </pc:sldMkLst>
        <pc:picChg chg="add mod">
          <ac:chgData name="Jessica Beaulieu" userId="042455a9-75a8-4fff-900b-153d4ecd5668" providerId="ADAL" clId="{3C5C3FC9-0F5F-43FE-9EA9-88B2D87FD214}" dt="2022-05-06T17:57:22.682" v="8023" actId="14100"/>
          <ac:picMkLst>
            <pc:docMk/>
            <pc:sldMk cId="674475191" sldId="313"/>
            <ac:picMk id="5" creationId="{1C341BE1-A03A-4F6A-88E0-51B1F1D292D2}"/>
          </ac:picMkLst>
        </pc:picChg>
      </pc:sldChg>
      <pc:sldChg chg="addSp delSp modSp new mod">
        <pc:chgData name="Jessica Beaulieu" userId="042455a9-75a8-4fff-900b-153d4ecd5668" providerId="ADAL" clId="{3C5C3FC9-0F5F-43FE-9EA9-88B2D87FD214}" dt="2022-05-06T18:02:47.210" v="8035" actId="1076"/>
        <pc:sldMkLst>
          <pc:docMk/>
          <pc:sldMk cId="116658745" sldId="314"/>
        </pc:sldMkLst>
        <pc:spChg chg="del">
          <ac:chgData name="Jessica Beaulieu" userId="042455a9-75a8-4fff-900b-153d4ecd5668" providerId="ADAL" clId="{3C5C3FC9-0F5F-43FE-9EA9-88B2D87FD214}" dt="2022-05-06T17:59:56.102" v="8028" actId="931"/>
          <ac:spMkLst>
            <pc:docMk/>
            <pc:sldMk cId="116658745" sldId="314"/>
            <ac:spMk id="3" creationId="{D2933AE9-ED18-4EBE-A8A9-13D41B0F0A14}"/>
          </ac:spMkLst>
        </pc:spChg>
        <pc:picChg chg="add mod">
          <ac:chgData name="Jessica Beaulieu" userId="042455a9-75a8-4fff-900b-153d4ecd5668" providerId="ADAL" clId="{3C5C3FC9-0F5F-43FE-9EA9-88B2D87FD214}" dt="2022-05-06T17:58:34.819" v="8027" actId="14100"/>
          <ac:picMkLst>
            <pc:docMk/>
            <pc:sldMk cId="116658745" sldId="314"/>
            <ac:picMk id="5" creationId="{E0080F19-461E-4955-8583-227CEFEAA444}"/>
          </ac:picMkLst>
        </pc:picChg>
        <pc:picChg chg="add mod ord">
          <ac:chgData name="Jessica Beaulieu" userId="042455a9-75a8-4fff-900b-153d4ecd5668" providerId="ADAL" clId="{3C5C3FC9-0F5F-43FE-9EA9-88B2D87FD214}" dt="2022-05-06T18:00:10.507" v="8031" actId="688"/>
          <ac:picMkLst>
            <pc:docMk/>
            <pc:sldMk cId="116658745" sldId="314"/>
            <ac:picMk id="7" creationId="{4C9B1295-B782-4899-B448-9C1E65A79629}"/>
          </ac:picMkLst>
        </pc:picChg>
        <pc:picChg chg="add mod">
          <ac:chgData name="Jessica Beaulieu" userId="042455a9-75a8-4fff-900b-153d4ecd5668" providerId="ADAL" clId="{3C5C3FC9-0F5F-43FE-9EA9-88B2D87FD214}" dt="2022-05-06T18:02:47.210" v="8035" actId="1076"/>
          <ac:picMkLst>
            <pc:docMk/>
            <pc:sldMk cId="116658745" sldId="314"/>
            <ac:picMk id="9" creationId="{F19DA66A-B755-4E21-93EF-28F78FE5372C}"/>
          </ac:picMkLst>
        </pc:picChg>
      </pc:sldChg>
      <pc:sldChg chg="addSp delSp modSp new mod modNotesTx">
        <pc:chgData name="Jessica Beaulieu" userId="042455a9-75a8-4fff-900b-153d4ecd5668" providerId="ADAL" clId="{3C5C3FC9-0F5F-43FE-9EA9-88B2D87FD214}" dt="2022-05-06T18:07:33.493" v="8088" actId="166"/>
        <pc:sldMkLst>
          <pc:docMk/>
          <pc:sldMk cId="1770123932" sldId="315"/>
        </pc:sldMkLst>
        <pc:spChg chg="del">
          <ac:chgData name="Jessica Beaulieu" userId="042455a9-75a8-4fff-900b-153d4ecd5668" providerId="ADAL" clId="{3C5C3FC9-0F5F-43FE-9EA9-88B2D87FD214}" dt="2022-05-06T18:07:23.366" v="8084" actId="931"/>
          <ac:spMkLst>
            <pc:docMk/>
            <pc:sldMk cId="1770123932" sldId="315"/>
            <ac:spMk id="3" creationId="{621A7F7C-E734-4438-8ED2-0D5D340D006D}"/>
          </ac:spMkLst>
        </pc:spChg>
        <pc:picChg chg="add mod">
          <ac:chgData name="Jessica Beaulieu" userId="042455a9-75a8-4fff-900b-153d4ecd5668" providerId="ADAL" clId="{3C5C3FC9-0F5F-43FE-9EA9-88B2D87FD214}" dt="2022-05-06T18:06:11.963" v="8040" actId="1076"/>
          <ac:picMkLst>
            <pc:docMk/>
            <pc:sldMk cId="1770123932" sldId="315"/>
            <ac:picMk id="5" creationId="{D5A066CF-FA36-4078-9763-6FF3188FBA9F}"/>
          </ac:picMkLst>
        </pc:picChg>
        <pc:picChg chg="add mod ord">
          <ac:chgData name="Jessica Beaulieu" userId="042455a9-75a8-4fff-900b-153d4ecd5668" providerId="ADAL" clId="{3C5C3FC9-0F5F-43FE-9EA9-88B2D87FD214}" dt="2022-05-06T18:07:33.493" v="8088" actId="166"/>
          <ac:picMkLst>
            <pc:docMk/>
            <pc:sldMk cId="1770123932" sldId="315"/>
            <ac:picMk id="7" creationId="{A5F59334-2347-4E98-BD85-81DEA85A7F2D}"/>
          </ac:picMkLst>
        </pc:picChg>
      </pc:sldChg>
      <pc:sldChg chg="addSp delSp modSp new mod modClrScheme chgLayout">
        <pc:chgData name="Jessica Beaulieu" userId="042455a9-75a8-4fff-900b-153d4ecd5668" providerId="ADAL" clId="{3C5C3FC9-0F5F-43FE-9EA9-88B2D87FD214}" dt="2022-05-06T18:09:12.530" v="8096" actId="1076"/>
        <pc:sldMkLst>
          <pc:docMk/>
          <pc:sldMk cId="4197231739" sldId="316"/>
        </pc:sldMkLst>
        <pc:spChg chg="del mod ord">
          <ac:chgData name="Jessica Beaulieu" userId="042455a9-75a8-4fff-900b-153d4ecd5668" providerId="ADAL" clId="{3C5C3FC9-0F5F-43FE-9EA9-88B2D87FD214}" dt="2022-05-06T18:09:10.470" v="8095" actId="700"/>
          <ac:spMkLst>
            <pc:docMk/>
            <pc:sldMk cId="4197231739" sldId="316"/>
            <ac:spMk id="2" creationId="{896C987C-67CA-4D12-BC64-BDA9886F380E}"/>
          </ac:spMkLst>
        </pc:spChg>
        <pc:spChg chg="del">
          <ac:chgData name="Jessica Beaulieu" userId="042455a9-75a8-4fff-900b-153d4ecd5668" providerId="ADAL" clId="{3C5C3FC9-0F5F-43FE-9EA9-88B2D87FD214}" dt="2022-05-06T18:08:59.605" v="8090" actId="931"/>
          <ac:spMkLst>
            <pc:docMk/>
            <pc:sldMk cId="4197231739" sldId="316"/>
            <ac:spMk id="3" creationId="{4480ADFA-34F3-4171-A086-2CA933A1657B}"/>
          </ac:spMkLst>
        </pc:spChg>
        <pc:spChg chg="add mod ord">
          <ac:chgData name="Jessica Beaulieu" userId="042455a9-75a8-4fff-900b-153d4ecd5668" providerId="ADAL" clId="{3C5C3FC9-0F5F-43FE-9EA9-88B2D87FD214}" dt="2022-05-06T18:09:10.470" v="8095" actId="700"/>
          <ac:spMkLst>
            <pc:docMk/>
            <pc:sldMk cId="4197231739" sldId="316"/>
            <ac:spMk id="6" creationId="{2AD91AF3-343B-4C27-B21F-14ED2EDB5E9A}"/>
          </ac:spMkLst>
        </pc:spChg>
        <pc:spChg chg="add mod ord">
          <ac:chgData name="Jessica Beaulieu" userId="042455a9-75a8-4fff-900b-153d4ecd5668" providerId="ADAL" clId="{3C5C3FC9-0F5F-43FE-9EA9-88B2D87FD214}" dt="2022-05-06T18:09:10.470" v="8095" actId="700"/>
          <ac:spMkLst>
            <pc:docMk/>
            <pc:sldMk cId="4197231739" sldId="316"/>
            <ac:spMk id="7" creationId="{078ACF3F-5E92-4316-BCC3-14EBB6D69CE6}"/>
          </ac:spMkLst>
        </pc:spChg>
        <pc:picChg chg="add mod ord">
          <ac:chgData name="Jessica Beaulieu" userId="042455a9-75a8-4fff-900b-153d4ecd5668" providerId="ADAL" clId="{3C5C3FC9-0F5F-43FE-9EA9-88B2D87FD214}" dt="2022-05-06T18:09:12.530" v="8096" actId="1076"/>
          <ac:picMkLst>
            <pc:docMk/>
            <pc:sldMk cId="4197231739" sldId="316"/>
            <ac:picMk id="5" creationId="{A5316CA0-31B1-43B4-981E-DA31ECA5C300}"/>
          </ac:picMkLst>
        </pc:picChg>
      </pc:sldChg>
      <pc:sldChg chg="modSp new mod">
        <pc:chgData name="Jessica Beaulieu" userId="042455a9-75a8-4fff-900b-153d4ecd5668" providerId="ADAL" clId="{3C5C3FC9-0F5F-43FE-9EA9-88B2D87FD214}" dt="2022-05-06T18:11:04.220" v="8111" actId="20577"/>
        <pc:sldMkLst>
          <pc:docMk/>
          <pc:sldMk cId="3634010169" sldId="317"/>
        </pc:sldMkLst>
        <pc:spChg chg="mod">
          <ac:chgData name="Jessica Beaulieu" userId="042455a9-75a8-4fff-900b-153d4ecd5668" providerId="ADAL" clId="{3C5C3FC9-0F5F-43FE-9EA9-88B2D87FD214}" dt="2022-05-06T18:11:04.220" v="8111" actId="20577"/>
          <ac:spMkLst>
            <pc:docMk/>
            <pc:sldMk cId="3634010169" sldId="317"/>
            <ac:spMk id="2" creationId="{FFCB00CB-4DBB-4BDE-A96A-218630A7E4CA}"/>
          </ac:spMkLst>
        </pc:spChg>
      </pc:sldChg>
      <pc:sldChg chg="addSp modSp new mod modNotesTx">
        <pc:chgData name="Jessica Beaulieu" userId="042455a9-75a8-4fff-900b-153d4ecd5668" providerId="ADAL" clId="{3C5C3FC9-0F5F-43FE-9EA9-88B2D87FD214}" dt="2022-05-06T18:12:03.300" v="8274" actId="20577"/>
        <pc:sldMkLst>
          <pc:docMk/>
          <pc:sldMk cId="1876343934" sldId="318"/>
        </pc:sldMkLst>
        <pc:picChg chg="add mod">
          <ac:chgData name="Jessica Beaulieu" userId="042455a9-75a8-4fff-900b-153d4ecd5668" providerId="ADAL" clId="{3C5C3FC9-0F5F-43FE-9EA9-88B2D87FD214}" dt="2022-05-06T18:11:20.460" v="8114" actId="14100"/>
          <ac:picMkLst>
            <pc:docMk/>
            <pc:sldMk cId="1876343934" sldId="318"/>
            <ac:picMk id="5" creationId="{9731B44F-E614-4411-A9B1-733A913F6EDF}"/>
          </ac:picMkLst>
        </pc:picChg>
      </pc:sldChg>
      <pc:sldChg chg="addSp new mod modNotesTx">
        <pc:chgData name="Jessica Beaulieu" userId="042455a9-75a8-4fff-900b-153d4ecd5668" providerId="ADAL" clId="{3C5C3FC9-0F5F-43FE-9EA9-88B2D87FD214}" dt="2022-05-06T18:18:33.900" v="8980" actId="20577"/>
        <pc:sldMkLst>
          <pc:docMk/>
          <pc:sldMk cId="227172276" sldId="319"/>
        </pc:sldMkLst>
        <pc:picChg chg="add">
          <ac:chgData name="Jessica Beaulieu" userId="042455a9-75a8-4fff-900b-153d4ecd5668" providerId="ADAL" clId="{3C5C3FC9-0F5F-43FE-9EA9-88B2D87FD214}" dt="2022-05-06T18:13:13.075" v="8276" actId="22"/>
          <ac:picMkLst>
            <pc:docMk/>
            <pc:sldMk cId="227172276" sldId="319"/>
            <ac:picMk id="5" creationId="{F672D368-0CE8-476F-9128-269687DD5B0E}"/>
          </ac:picMkLst>
        </pc:picChg>
      </pc:sldChg>
      <pc:sldChg chg="addSp delSp modSp new mod modNotesTx">
        <pc:chgData name="Jessica Beaulieu" userId="042455a9-75a8-4fff-900b-153d4ecd5668" providerId="ADAL" clId="{3C5C3FC9-0F5F-43FE-9EA9-88B2D87FD214}" dt="2022-05-06T18:23:11.765" v="9026" actId="20577"/>
        <pc:sldMkLst>
          <pc:docMk/>
          <pc:sldMk cId="461543131" sldId="320"/>
        </pc:sldMkLst>
        <pc:picChg chg="add del mod">
          <ac:chgData name="Jessica Beaulieu" userId="042455a9-75a8-4fff-900b-153d4ecd5668" providerId="ADAL" clId="{3C5C3FC9-0F5F-43FE-9EA9-88B2D87FD214}" dt="2022-05-06T18:19:19.452" v="8984" actId="478"/>
          <ac:picMkLst>
            <pc:docMk/>
            <pc:sldMk cId="461543131" sldId="320"/>
            <ac:picMk id="5" creationId="{E204918B-58DD-45B2-A50E-7E408DBB57DB}"/>
          </ac:picMkLst>
        </pc:picChg>
        <pc:picChg chg="add mod">
          <ac:chgData name="Jessica Beaulieu" userId="042455a9-75a8-4fff-900b-153d4ecd5668" providerId="ADAL" clId="{3C5C3FC9-0F5F-43FE-9EA9-88B2D87FD214}" dt="2022-05-06T18:19:30.290" v="8987" actId="962"/>
          <ac:picMkLst>
            <pc:docMk/>
            <pc:sldMk cId="461543131" sldId="320"/>
            <ac:picMk id="7" creationId="{34D61839-B799-48BA-8328-0170CC30E04C}"/>
          </ac:picMkLst>
        </pc:picChg>
      </pc:sldChg>
      <pc:sldChg chg="addSp delSp modSp new mod">
        <pc:chgData name="Jessica Beaulieu" userId="042455a9-75a8-4fff-900b-153d4ecd5668" providerId="ADAL" clId="{3C5C3FC9-0F5F-43FE-9EA9-88B2D87FD214}" dt="2022-05-06T18:25:08.229" v="9035" actId="1076"/>
        <pc:sldMkLst>
          <pc:docMk/>
          <pc:sldMk cId="491687635" sldId="321"/>
        </pc:sldMkLst>
        <pc:picChg chg="add del mod">
          <ac:chgData name="Jessica Beaulieu" userId="042455a9-75a8-4fff-900b-153d4ecd5668" providerId="ADAL" clId="{3C5C3FC9-0F5F-43FE-9EA9-88B2D87FD214}" dt="2022-05-06T18:24:41.638" v="9031" actId="478"/>
          <ac:picMkLst>
            <pc:docMk/>
            <pc:sldMk cId="491687635" sldId="321"/>
            <ac:picMk id="5" creationId="{0127C7D2-150F-4880-A5C4-136CCDAD9ED7}"/>
          </ac:picMkLst>
        </pc:picChg>
        <pc:picChg chg="add mod">
          <ac:chgData name="Jessica Beaulieu" userId="042455a9-75a8-4fff-900b-153d4ecd5668" providerId="ADAL" clId="{3C5C3FC9-0F5F-43FE-9EA9-88B2D87FD214}" dt="2022-05-06T18:25:08.229" v="9035" actId="1076"/>
          <ac:picMkLst>
            <pc:docMk/>
            <pc:sldMk cId="491687635" sldId="321"/>
            <ac:picMk id="7" creationId="{FBAD2E00-D32F-4C0B-8E75-12E0B2B5140D}"/>
          </ac:picMkLst>
        </pc:picChg>
      </pc:sldChg>
      <pc:sldChg chg="addSp modSp new mod modNotesTx">
        <pc:chgData name="Jessica Beaulieu" userId="042455a9-75a8-4fff-900b-153d4ecd5668" providerId="ADAL" clId="{3C5C3FC9-0F5F-43FE-9EA9-88B2D87FD214}" dt="2022-05-06T18:25:56.733" v="9088" actId="14100"/>
        <pc:sldMkLst>
          <pc:docMk/>
          <pc:sldMk cId="1119853612" sldId="322"/>
        </pc:sldMkLst>
        <pc:picChg chg="add mod">
          <ac:chgData name="Jessica Beaulieu" userId="042455a9-75a8-4fff-900b-153d4ecd5668" providerId="ADAL" clId="{3C5C3FC9-0F5F-43FE-9EA9-88B2D87FD214}" dt="2022-05-06T18:25:56.733" v="9088" actId="14100"/>
          <ac:picMkLst>
            <pc:docMk/>
            <pc:sldMk cId="1119853612" sldId="322"/>
            <ac:picMk id="5" creationId="{CE151AB6-EFF7-48B2-A783-E46AFC7B9B00}"/>
          </ac:picMkLst>
        </pc:picChg>
      </pc:sldChg>
      <pc:sldChg chg="addSp modSp new mod modNotesTx">
        <pc:chgData name="Jessica Beaulieu" userId="042455a9-75a8-4fff-900b-153d4ecd5668" providerId="ADAL" clId="{3C5C3FC9-0F5F-43FE-9EA9-88B2D87FD214}" dt="2022-05-06T18:27:10.740" v="9174" actId="20577"/>
        <pc:sldMkLst>
          <pc:docMk/>
          <pc:sldMk cId="3906000293" sldId="323"/>
        </pc:sldMkLst>
        <pc:picChg chg="add mod">
          <ac:chgData name="Jessica Beaulieu" userId="042455a9-75a8-4fff-900b-153d4ecd5668" providerId="ADAL" clId="{3C5C3FC9-0F5F-43FE-9EA9-88B2D87FD214}" dt="2022-05-06T18:26:36.371" v="9098" actId="14100"/>
          <ac:picMkLst>
            <pc:docMk/>
            <pc:sldMk cId="3906000293" sldId="323"/>
            <ac:picMk id="5" creationId="{85C027BA-287B-4414-9D26-DD58DC4DE8E1}"/>
          </ac:picMkLst>
        </pc:picChg>
      </pc:sldChg>
      <pc:sldChg chg="addSp new mod">
        <pc:chgData name="Jessica Beaulieu" userId="042455a9-75a8-4fff-900b-153d4ecd5668" providerId="ADAL" clId="{3C5C3FC9-0F5F-43FE-9EA9-88B2D87FD214}" dt="2022-05-06T18:30:28.650" v="9176" actId="22"/>
        <pc:sldMkLst>
          <pc:docMk/>
          <pc:sldMk cId="3145307535" sldId="324"/>
        </pc:sldMkLst>
        <pc:picChg chg="add">
          <ac:chgData name="Jessica Beaulieu" userId="042455a9-75a8-4fff-900b-153d4ecd5668" providerId="ADAL" clId="{3C5C3FC9-0F5F-43FE-9EA9-88B2D87FD214}" dt="2022-05-06T18:30:28.650" v="9176" actId="22"/>
          <ac:picMkLst>
            <pc:docMk/>
            <pc:sldMk cId="3145307535" sldId="324"/>
            <ac:picMk id="5" creationId="{E56CEA4C-F8FE-47F7-A8FA-1BF19F692517}"/>
          </ac:picMkLst>
        </pc:picChg>
      </pc:sldChg>
      <pc:sldChg chg="addSp new mod">
        <pc:chgData name="Jessica Beaulieu" userId="042455a9-75a8-4fff-900b-153d4ecd5668" providerId="ADAL" clId="{3C5C3FC9-0F5F-43FE-9EA9-88B2D87FD214}" dt="2022-05-06T18:30:52.085" v="9178" actId="22"/>
        <pc:sldMkLst>
          <pc:docMk/>
          <pc:sldMk cId="1049471968" sldId="325"/>
        </pc:sldMkLst>
        <pc:picChg chg="add">
          <ac:chgData name="Jessica Beaulieu" userId="042455a9-75a8-4fff-900b-153d4ecd5668" providerId="ADAL" clId="{3C5C3FC9-0F5F-43FE-9EA9-88B2D87FD214}" dt="2022-05-06T18:30:52.085" v="9178" actId="22"/>
          <ac:picMkLst>
            <pc:docMk/>
            <pc:sldMk cId="1049471968" sldId="325"/>
            <ac:picMk id="5" creationId="{406C7F61-A281-4506-B0F4-AAEFDDA8505F}"/>
          </ac:picMkLst>
        </pc:picChg>
      </pc:sldChg>
      <pc:sldChg chg="addSp new mod">
        <pc:chgData name="Jessica Beaulieu" userId="042455a9-75a8-4fff-900b-153d4ecd5668" providerId="ADAL" clId="{3C5C3FC9-0F5F-43FE-9EA9-88B2D87FD214}" dt="2022-05-06T18:31:16.177" v="9180" actId="22"/>
        <pc:sldMkLst>
          <pc:docMk/>
          <pc:sldMk cId="583579434" sldId="326"/>
        </pc:sldMkLst>
        <pc:picChg chg="add">
          <ac:chgData name="Jessica Beaulieu" userId="042455a9-75a8-4fff-900b-153d4ecd5668" providerId="ADAL" clId="{3C5C3FC9-0F5F-43FE-9EA9-88B2D87FD214}" dt="2022-05-06T18:31:16.177" v="9180" actId="22"/>
          <ac:picMkLst>
            <pc:docMk/>
            <pc:sldMk cId="583579434" sldId="326"/>
            <ac:picMk id="5" creationId="{86C76A2E-E750-4B83-B87A-EDE33B983E56}"/>
          </ac:picMkLst>
        </pc:picChg>
      </pc:sldChg>
      <pc:sldChg chg="addSp new mod">
        <pc:chgData name="Jessica Beaulieu" userId="042455a9-75a8-4fff-900b-153d4ecd5668" providerId="ADAL" clId="{3C5C3FC9-0F5F-43FE-9EA9-88B2D87FD214}" dt="2022-05-06T18:31:45.726" v="9182" actId="22"/>
        <pc:sldMkLst>
          <pc:docMk/>
          <pc:sldMk cId="2551845809" sldId="327"/>
        </pc:sldMkLst>
        <pc:picChg chg="add">
          <ac:chgData name="Jessica Beaulieu" userId="042455a9-75a8-4fff-900b-153d4ecd5668" providerId="ADAL" clId="{3C5C3FC9-0F5F-43FE-9EA9-88B2D87FD214}" dt="2022-05-06T18:31:45.726" v="9182" actId="22"/>
          <ac:picMkLst>
            <pc:docMk/>
            <pc:sldMk cId="2551845809" sldId="327"/>
            <ac:picMk id="5" creationId="{78BA6649-F937-4B85-8B62-782F10786AB3}"/>
          </ac:picMkLst>
        </pc:picChg>
      </pc:sldChg>
      <pc:sldChg chg="addSp modSp new mod modNotesTx">
        <pc:chgData name="Jessica Beaulieu" userId="042455a9-75a8-4fff-900b-153d4ecd5668" providerId="ADAL" clId="{3C5C3FC9-0F5F-43FE-9EA9-88B2D87FD214}" dt="2022-05-06T18:35:49.877" v="9247" actId="20577"/>
        <pc:sldMkLst>
          <pc:docMk/>
          <pc:sldMk cId="68250520" sldId="328"/>
        </pc:sldMkLst>
        <pc:picChg chg="add mod">
          <ac:chgData name="Jessica Beaulieu" userId="042455a9-75a8-4fff-900b-153d4ecd5668" providerId="ADAL" clId="{3C5C3FC9-0F5F-43FE-9EA9-88B2D87FD214}" dt="2022-05-06T18:35:18.980" v="9188" actId="1440"/>
          <ac:picMkLst>
            <pc:docMk/>
            <pc:sldMk cId="68250520" sldId="328"/>
            <ac:picMk id="5" creationId="{B766A0AF-A434-4FB4-BA58-75D424AEB1D1}"/>
          </ac:picMkLst>
        </pc:picChg>
      </pc:sldChg>
      <pc:sldChg chg="addSp delSp modSp new mod modClrScheme chgLayout modNotesTx">
        <pc:chgData name="Jessica Beaulieu" userId="042455a9-75a8-4fff-900b-153d4ecd5668" providerId="ADAL" clId="{3C5C3FC9-0F5F-43FE-9EA9-88B2D87FD214}" dt="2022-05-06T18:42:18.100" v="9406" actId="1076"/>
        <pc:sldMkLst>
          <pc:docMk/>
          <pc:sldMk cId="2702015504" sldId="329"/>
        </pc:sldMkLst>
        <pc:spChg chg="del">
          <ac:chgData name="Jessica Beaulieu" userId="042455a9-75a8-4fff-900b-153d4ecd5668" providerId="ADAL" clId="{3C5C3FC9-0F5F-43FE-9EA9-88B2D87FD214}" dt="2022-05-06T18:37:17.972" v="9254" actId="700"/>
          <ac:spMkLst>
            <pc:docMk/>
            <pc:sldMk cId="2702015504" sldId="329"/>
            <ac:spMk id="2" creationId="{0223DE16-7B00-40E3-B2F3-5E8D4C1D4236}"/>
          </ac:spMkLst>
        </pc:spChg>
        <pc:spChg chg="del">
          <ac:chgData name="Jessica Beaulieu" userId="042455a9-75a8-4fff-900b-153d4ecd5668" providerId="ADAL" clId="{3C5C3FC9-0F5F-43FE-9EA9-88B2D87FD214}" dt="2022-05-06T18:37:17.972" v="9254" actId="700"/>
          <ac:spMkLst>
            <pc:docMk/>
            <pc:sldMk cId="2702015504" sldId="329"/>
            <ac:spMk id="3" creationId="{EB314E4A-0167-4C22-842E-00C2DFD49449}"/>
          </ac:spMkLst>
        </pc:spChg>
        <pc:picChg chg="add del mod">
          <ac:chgData name="Jessica Beaulieu" userId="042455a9-75a8-4fff-900b-153d4ecd5668" providerId="ADAL" clId="{3C5C3FC9-0F5F-43FE-9EA9-88B2D87FD214}" dt="2022-05-06T18:37:39.029" v="9256" actId="478"/>
          <ac:picMkLst>
            <pc:docMk/>
            <pc:sldMk cId="2702015504" sldId="329"/>
            <ac:picMk id="5" creationId="{3C8F4898-DF72-432D-B946-C4F817C6EFC6}"/>
          </ac:picMkLst>
        </pc:picChg>
        <pc:picChg chg="add mod">
          <ac:chgData name="Jessica Beaulieu" userId="042455a9-75a8-4fff-900b-153d4ecd5668" providerId="ADAL" clId="{3C5C3FC9-0F5F-43FE-9EA9-88B2D87FD214}" dt="2022-05-06T18:37:47.301" v="9259" actId="14100"/>
          <ac:picMkLst>
            <pc:docMk/>
            <pc:sldMk cId="2702015504" sldId="329"/>
            <ac:picMk id="7" creationId="{49DC9209-BEF7-4B46-A03D-77EE5FB091DF}"/>
          </ac:picMkLst>
        </pc:picChg>
        <pc:picChg chg="add mod">
          <ac:chgData name="Jessica Beaulieu" userId="042455a9-75a8-4fff-900b-153d4ecd5668" providerId="ADAL" clId="{3C5C3FC9-0F5F-43FE-9EA9-88B2D87FD214}" dt="2022-05-06T18:42:18.100" v="9406" actId="1076"/>
          <ac:picMkLst>
            <pc:docMk/>
            <pc:sldMk cId="2702015504" sldId="329"/>
            <ac:picMk id="9" creationId="{F5E7D962-E598-422B-BBDB-78FFDEDC45B4}"/>
          </ac:picMkLst>
        </pc:picChg>
      </pc:sldChg>
      <pc:sldChg chg="addSp modSp new mod modClrScheme chgLayout">
        <pc:chgData name="Jessica Beaulieu" userId="042455a9-75a8-4fff-900b-153d4ecd5668" providerId="ADAL" clId="{3C5C3FC9-0F5F-43FE-9EA9-88B2D87FD214}" dt="2022-05-06T18:41:14.715" v="9404" actId="14100"/>
        <pc:sldMkLst>
          <pc:docMk/>
          <pc:sldMk cId="2937855503" sldId="330"/>
        </pc:sldMkLst>
        <pc:spChg chg="add mod">
          <ac:chgData name="Jessica Beaulieu" userId="042455a9-75a8-4fff-900b-153d4ecd5668" providerId="ADAL" clId="{3C5C3FC9-0F5F-43FE-9EA9-88B2D87FD214}" dt="2022-05-06T18:41:07.118" v="9401" actId="700"/>
          <ac:spMkLst>
            <pc:docMk/>
            <pc:sldMk cId="2937855503" sldId="330"/>
            <ac:spMk id="2" creationId="{07257416-7E7A-403B-BF0E-48682DE7D797}"/>
          </ac:spMkLst>
        </pc:spChg>
        <pc:spChg chg="add mod">
          <ac:chgData name="Jessica Beaulieu" userId="042455a9-75a8-4fff-900b-153d4ecd5668" providerId="ADAL" clId="{3C5C3FC9-0F5F-43FE-9EA9-88B2D87FD214}" dt="2022-05-06T18:41:07.118" v="9401" actId="700"/>
          <ac:spMkLst>
            <pc:docMk/>
            <pc:sldMk cId="2937855503" sldId="330"/>
            <ac:spMk id="3" creationId="{090C869F-C12D-44B1-9789-75476C370735}"/>
          </ac:spMkLst>
        </pc:spChg>
        <pc:picChg chg="add mod">
          <ac:chgData name="Jessica Beaulieu" userId="042455a9-75a8-4fff-900b-153d4ecd5668" providerId="ADAL" clId="{3C5C3FC9-0F5F-43FE-9EA9-88B2D87FD214}" dt="2022-05-06T18:41:14.715" v="9404" actId="14100"/>
          <ac:picMkLst>
            <pc:docMk/>
            <pc:sldMk cId="2937855503" sldId="330"/>
            <ac:picMk id="5" creationId="{78716506-4866-4FA1-9404-E4DC5EE4D9EF}"/>
          </ac:picMkLst>
        </pc:picChg>
      </pc:sldChg>
      <pc:sldChg chg="new modNotesTx">
        <pc:chgData name="Jessica Beaulieu" userId="042455a9-75a8-4fff-900b-153d4ecd5668" providerId="ADAL" clId="{3C5C3FC9-0F5F-43FE-9EA9-88B2D87FD214}" dt="2022-05-06T18:43:58.557" v="9441" actId="20577"/>
        <pc:sldMkLst>
          <pc:docMk/>
          <pc:sldMk cId="729093375" sldId="331"/>
        </pc:sldMkLst>
      </pc:sldChg>
      <pc:sldChg chg="addSp modSp new mod modNotesTx">
        <pc:chgData name="Jessica Beaulieu" userId="042455a9-75a8-4fff-900b-153d4ecd5668" providerId="ADAL" clId="{3C5C3FC9-0F5F-43FE-9EA9-88B2D87FD214}" dt="2022-05-06T18:46:19.872" v="9590" actId="20577"/>
        <pc:sldMkLst>
          <pc:docMk/>
          <pc:sldMk cId="1082926084" sldId="332"/>
        </pc:sldMkLst>
        <pc:spChg chg="add mod">
          <ac:chgData name="Jessica Beaulieu" userId="042455a9-75a8-4fff-900b-153d4ecd5668" providerId="ADAL" clId="{3C5C3FC9-0F5F-43FE-9EA9-88B2D87FD214}" dt="2022-05-06T18:45:54.940" v="9509" actId="207"/>
          <ac:spMkLst>
            <pc:docMk/>
            <pc:sldMk cId="1082926084" sldId="332"/>
            <ac:spMk id="6" creationId="{93E1A3A0-D46C-4B5C-BEE0-EA0F8E48BCCA}"/>
          </ac:spMkLst>
        </pc:spChg>
        <pc:picChg chg="add mod">
          <ac:chgData name="Jessica Beaulieu" userId="042455a9-75a8-4fff-900b-153d4ecd5668" providerId="ADAL" clId="{3C5C3FC9-0F5F-43FE-9EA9-88B2D87FD214}" dt="2022-05-06T18:45:33.777" v="9506" actId="27614"/>
          <ac:picMkLst>
            <pc:docMk/>
            <pc:sldMk cId="1082926084" sldId="332"/>
            <ac:picMk id="5" creationId="{7468CF75-E3DE-48ED-9069-64D3120C5EF0}"/>
          </ac:picMkLst>
        </pc:picChg>
      </pc:sldChg>
      <pc:sldChg chg="addSp modSp new mod modNotesTx">
        <pc:chgData name="Jessica Beaulieu" userId="042455a9-75a8-4fff-900b-153d4ecd5668" providerId="ADAL" clId="{3C5C3FC9-0F5F-43FE-9EA9-88B2D87FD214}" dt="2022-05-06T18:49:08.076" v="9744" actId="20577"/>
        <pc:sldMkLst>
          <pc:docMk/>
          <pc:sldMk cId="3377516480" sldId="333"/>
        </pc:sldMkLst>
        <pc:picChg chg="add mod">
          <ac:chgData name="Jessica Beaulieu" userId="042455a9-75a8-4fff-900b-153d4ecd5668" providerId="ADAL" clId="{3C5C3FC9-0F5F-43FE-9EA9-88B2D87FD214}" dt="2022-05-06T18:47:58.684" v="9593" actId="1076"/>
          <ac:picMkLst>
            <pc:docMk/>
            <pc:sldMk cId="3377516480" sldId="333"/>
            <ac:picMk id="5" creationId="{DEBB9817-74CE-462D-BBA3-1163AAD2C1A7}"/>
          </ac:picMkLst>
        </pc:picChg>
        <pc:picChg chg="add mod">
          <ac:chgData name="Jessica Beaulieu" userId="042455a9-75a8-4fff-900b-153d4ecd5668" providerId="ADAL" clId="{3C5C3FC9-0F5F-43FE-9EA9-88B2D87FD214}" dt="2022-05-06T18:48:36.980" v="9595" actId="1076"/>
          <ac:picMkLst>
            <pc:docMk/>
            <pc:sldMk cId="3377516480" sldId="333"/>
            <ac:picMk id="7" creationId="{B94518C3-49C7-45A6-B8B4-9CF064174550}"/>
          </ac:picMkLst>
        </pc:picChg>
      </pc:sldChg>
      <pc:sldChg chg="addSp new mod modNotesTx">
        <pc:chgData name="Jessica Beaulieu" userId="042455a9-75a8-4fff-900b-153d4ecd5668" providerId="ADAL" clId="{3C5C3FC9-0F5F-43FE-9EA9-88B2D87FD214}" dt="2022-05-06T18:49:51.421" v="9788" actId="20577"/>
        <pc:sldMkLst>
          <pc:docMk/>
          <pc:sldMk cId="4278506429" sldId="334"/>
        </pc:sldMkLst>
        <pc:picChg chg="add">
          <ac:chgData name="Jessica Beaulieu" userId="042455a9-75a8-4fff-900b-153d4ecd5668" providerId="ADAL" clId="{3C5C3FC9-0F5F-43FE-9EA9-88B2D87FD214}" dt="2022-05-06T18:49:42.531" v="9746" actId="22"/>
          <ac:picMkLst>
            <pc:docMk/>
            <pc:sldMk cId="4278506429" sldId="334"/>
            <ac:picMk id="5" creationId="{849C3E4F-7BE2-43F6-9E69-09DA4415F638}"/>
          </ac:picMkLst>
        </pc:picChg>
      </pc:sldChg>
      <pc:sldChg chg="addSp new mod modNotesTx">
        <pc:chgData name="Jessica Beaulieu" userId="042455a9-75a8-4fff-900b-153d4ecd5668" providerId="ADAL" clId="{3C5C3FC9-0F5F-43FE-9EA9-88B2D87FD214}" dt="2022-05-06T18:51:03.228" v="9821" actId="20577"/>
        <pc:sldMkLst>
          <pc:docMk/>
          <pc:sldMk cId="1786066900" sldId="335"/>
        </pc:sldMkLst>
        <pc:picChg chg="add">
          <ac:chgData name="Jessica Beaulieu" userId="042455a9-75a8-4fff-900b-153d4ecd5668" providerId="ADAL" clId="{3C5C3FC9-0F5F-43FE-9EA9-88B2D87FD214}" dt="2022-05-06T18:50:55.990" v="9790" actId="22"/>
          <ac:picMkLst>
            <pc:docMk/>
            <pc:sldMk cId="1786066900" sldId="335"/>
            <ac:picMk id="5" creationId="{395F909F-FD00-48AE-B538-6F2B47AA68B5}"/>
          </ac:picMkLst>
        </pc:picChg>
      </pc:sldChg>
      <pc:sldChg chg="addSp delSp modSp new del mod modClrScheme chgLayout">
        <pc:chgData name="Jessica Beaulieu" userId="042455a9-75a8-4fff-900b-153d4ecd5668" providerId="ADAL" clId="{3C5C3FC9-0F5F-43FE-9EA9-88B2D87FD214}" dt="2022-05-09T12:31:53.905" v="9837" actId="47"/>
        <pc:sldMkLst>
          <pc:docMk/>
          <pc:sldMk cId="4012974300" sldId="336"/>
        </pc:sldMkLst>
        <pc:spChg chg="del mod ord">
          <ac:chgData name="Jessica Beaulieu" userId="042455a9-75a8-4fff-900b-153d4ecd5668" providerId="ADAL" clId="{3C5C3FC9-0F5F-43FE-9EA9-88B2D87FD214}" dt="2022-05-09T12:29:49.455" v="9823" actId="700"/>
          <ac:spMkLst>
            <pc:docMk/>
            <pc:sldMk cId="4012974300" sldId="336"/>
            <ac:spMk id="2" creationId="{863E057C-4E99-47DD-98E4-B2FBBDAE6F73}"/>
          </ac:spMkLst>
        </pc:spChg>
        <pc:spChg chg="del mod ord">
          <ac:chgData name="Jessica Beaulieu" userId="042455a9-75a8-4fff-900b-153d4ecd5668" providerId="ADAL" clId="{3C5C3FC9-0F5F-43FE-9EA9-88B2D87FD214}" dt="2022-05-09T12:29:49.455" v="9823" actId="700"/>
          <ac:spMkLst>
            <pc:docMk/>
            <pc:sldMk cId="4012974300" sldId="336"/>
            <ac:spMk id="3" creationId="{F9AE9F9E-1FB6-40BC-B29D-4752F99D50FA}"/>
          </ac:spMkLst>
        </pc:spChg>
        <pc:spChg chg="add mod ord">
          <ac:chgData name="Jessica Beaulieu" userId="042455a9-75a8-4fff-900b-153d4ecd5668" providerId="ADAL" clId="{3C5C3FC9-0F5F-43FE-9EA9-88B2D87FD214}" dt="2022-05-09T12:29:57.302" v="9836" actId="20577"/>
          <ac:spMkLst>
            <pc:docMk/>
            <pc:sldMk cId="4012974300" sldId="336"/>
            <ac:spMk id="4" creationId="{20AE34C8-8CB0-49EA-BBAA-30816C2AD584}"/>
          </ac:spMkLst>
        </pc:spChg>
        <pc:spChg chg="add mod ord">
          <ac:chgData name="Jessica Beaulieu" userId="042455a9-75a8-4fff-900b-153d4ecd5668" providerId="ADAL" clId="{3C5C3FC9-0F5F-43FE-9EA9-88B2D87FD214}" dt="2022-05-09T12:29:49.455" v="9823" actId="700"/>
          <ac:spMkLst>
            <pc:docMk/>
            <pc:sldMk cId="4012974300" sldId="336"/>
            <ac:spMk id="5" creationId="{7C72CD27-09E6-4F06-B19A-32DAB1329B9F}"/>
          </ac:spMkLst>
        </pc:spChg>
      </pc:sldChg>
      <pc:sldMasterChg chg="addSldLayout modSldLayout">
        <pc:chgData name="Jessica Beaulieu" userId="042455a9-75a8-4fff-900b-153d4ecd5668" providerId="ADAL" clId="{3C5C3FC9-0F5F-43FE-9EA9-88B2D87FD214}" dt="2022-04-29T14:27:45.254" v="234"/>
        <pc:sldMasterMkLst>
          <pc:docMk/>
          <pc:sldMasterMk cId="1427588577" sldId="2147483648"/>
        </pc:sldMasterMkLst>
        <pc:sldLayoutChg chg="addSp delSp modSp new mod">
          <pc:chgData name="Jessica Beaulieu" userId="042455a9-75a8-4fff-900b-153d4ecd5668" providerId="ADAL" clId="{3C5C3FC9-0F5F-43FE-9EA9-88B2D87FD214}" dt="2022-04-29T14:21:28.647" v="177" actId="2711"/>
          <pc:sldLayoutMkLst>
            <pc:docMk/>
            <pc:sldMasterMk cId="1427588577" sldId="2147483648"/>
            <pc:sldLayoutMk cId="1768126086" sldId="2147483660"/>
          </pc:sldLayoutMkLst>
          <pc:spChg chg="mod">
            <ac:chgData name="Jessica Beaulieu" userId="042455a9-75a8-4fff-900b-153d4ecd5668" providerId="ADAL" clId="{3C5C3FC9-0F5F-43FE-9EA9-88B2D87FD214}" dt="2022-04-29T14:21:28.647" v="177" actId="2711"/>
            <ac:spMkLst>
              <pc:docMk/>
              <pc:sldMasterMk cId="1427588577" sldId="2147483648"/>
              <pc:sldLayoutMk cId="1768126086" sldId="2147483660"/>
              <ac:spMk id="2" creationId="{5255436A-8816-4A3E-B3FD-9648C5EE424D}"/>
            </ac:spMkLst>
          </pc:spChg>
          <pc:spChg chg="add mod">
            <ac:chgData name="Jessica Beaulieu" userId="042455a9-75a8-4fff-900b-153d4ecd5668" providerId="ADAL" clId="{3C5C3FC9-0F5F-43FE-9EA9-88B2D87FD214}" dt="2022-04-29T14:18:24.542" v="145"/>
            <ac:spMkLst>
              <pc:docMk/>
              <pc:sldMasterMk cId="1427588577" sldId="2147483648"/>
              <pc:sldLayoutMk cId="1768126086" sldId="2147483660"/>
              <ac:spMk id="6" creationId="{197D18EA-8CEC-4E4F-892D-2AB00F1E1BB5}"/>
            </ac:spMkLst>
          </pc:spChg>
          <pc:spChg chg="add mod">
            <ac:chgData name="Jessica Beaulieu" userId="042455a9-75a8-4fff-900b-153d4ecd5668" providerId="ADAL" clId="{3C5C3FC9-0F5F-43FE-9EA9-88B2D87FD214}" dt="2022-04-29T14:18:24.542" v="145"/>
            <ac:spMkLst>
              <pc:docMk/>
              <pc:sldMasterMk cId="1427588577" sldId="2147483648"/>
              <pc:sldLayoutMk cId="1768126086" sldId="2147483660"/>
              <ac:spMk id="7" creationId="{5271CC5E-D65F-4CA2-984B-8293CE082564}"/>
            </ac:spMkLst>
          </pc:spChg>
          <pc:spChg chg="add del mod">
            <ac:chgData name="Jessica Beaulieu" userId="042455a9-75a8-4fff-900b-153d4ecd5668" providerId="ADAL" clId="{3C5C3FC9-0F5F-43FE-9EA9-88B2D87FD214}" dt="2022-04-29T14:18:55.875" v="150"/>
            <ac:spMkLst>
              <pc:docMk/>
              <pc:sldMasterMk cId="1427588577" sldId="2147483648"/>
              <pc:sldLayoutMk cId="1768126086" sldId="2147483660"/>
              <ac:spMk id="8" creationId="{4F87A544-A9E5-4452-A0E6-1C3A650E7461}"/>
            </ac:spMkLst>
          </pc:spChg>
          <pc:spChg chg="add del">
            <ac:chgData name="Jessica Beaulieu" userId="042455a9-75a8-4fff-900b-153d4ecd5668" providerId="ADAL" clId="{3C5C3FC9-0F5F-43FE-9EA9-88B2D87FD214}" dt="2022-04-29T14:19:37.965" v="151" actId="11529"/>
            <ac:spMkLst>
              <pc:docMk/>
              <pc:sldMasterMk cId="1427588577" sldId="2147483648"/>
              <pc:sldLayoutMk cId="1768126086" sldId="2147483660"/>
              <ac:spMk id="9" creationId="{EB72E28D-8204-4281-BD38-863A54DDC350}"/>
            </ac:spMkLst>
          </pc:spChg>
          <pc:spChg chg="add mod">
            <ac:chgData name="Jessica Beaulieu" userId="042455a9-75a8-4fff-900b-153d4ecd5668" providerId="ADAL" clId="{3C5C3FC9-0F5F-43FE-9EA9-88B2D87FD214}" dt="2022-04-29T14:21:28.647" v="177" actId="2711"/>
            <ac:spMkLst>
              <pc:docMk/>
              <pc:sldMasterMk cId="1427588577" sldId="2147483648"/>
              <pc:sldLayoutMk cId="1768126086" sldId="2147483660"/>
              <ac:spMk id="10" creationId="{E34ACF8D-1389-41D3-A835-691D6C9FF205}"/>
            </ac:spMkLst>
          </pc:spChg>
        </pc:sldLayoutChg>
        <pc:sldLayoutChg chg="addSp delSp modSp mod">
          <pc:chgData name="Jessica Beaulieu" userId="042455a9-75a8-4fff-900b-153d4ecd5668" providerId="ADAL" clId="{3C5C3FC9-0F5F-43FE-9EA9-88B2D87FD214}" dt="2022-04-29T14:27:45.254" v="234"/>
          <pc:sldLayoutMkLst>
            <pc:docMk/>
            <pc:sldMasterMk cId="1427588577" sldId="2147483648"/>
            <pc:sldLayoutMk cId="2487666805" sldId="2147483661"/>
          </pc:sldLayoutMkLst>
          <pc:spChg chg="mod">
            <ac:chgData name="Jessica Beaulieu" userId="042455a9-75a8-4fff-900b-153d4ecd5668" providerId="ADAL" clId="{3C5C3FC9-0F5F-43FE-9EA9-88B2D87FD214}" dt="2022-04-29T14:26:25.933" v="227" actId="404"/>
            <ac:spMkLst>
              <pc:docMk/>
              <pc:sldMasterMk cId="1427588577" sldId="2147483648"/>
              <pc:sldLayoutMk cId="2487666805" sldId="2147483661"/>
              <ac:spMk id="2" creationId="{5255436A-8816-4A3E-B3FD-9648C5EE424D}"/>
            </ac:spMkLst>
          </pc:spChg>
          <pc:spChg chg="del">
            <ac:chgData name="Jessica Beaulieu" userId="042455a9-75a8-4fff-900b-153d4ecd5668" providerId="ADAL" clId="{3C5C3FC9-0F5F-43FE-9EA9-88B2D87FD214}" dt="2022-04-29T14:26:07.850" v="223" actId="478"/>
            <ac:spMkLst>
              <pc:docMk/>
              <pc:sldMasterMk cId="1427588577" sldId="2147483648"/>
              <pc:sldLayoutMk cId="2487666805" sldId="2147483661"/>
              <ac:spMk id="6" creationId="{197D18EA-8CEC-4E4F-892D-2AB00F1E1BB5}"/>
            </ac:spMkLst>
          </pc:spChg>
          <pc:spChg chg="del">
            <ac:chgData name="Jessica Beaulieu" userId="042455a9-75a8-4fff-900b-153d4ecd5668" providerId="ADAL" clId="{3C5C3FC9-0F5F-43FE-9EA9-88B2D87FD214}" dt="2022-04-29T14:26:07.850" v="223" actId="478"/>
            <ac:spMkLst>
              <pc:docMk/>
              <pc:sldMasterMk cId="1427588577" sldId="2147483648"/>
              <pc:sldLayoutMk cId="2487666805" sldId="2147483661"/>
              <ac:spMk id="7" creationId="{5271CC5E-D65F-4CA2-984B-8293CE082564}"/>
            </ac:spMkLst>
          </pc:spChg>
          <pc:spChg chg="add del mod">
            <ac:chgData name="Jessica Beaulieu" userId="042455a9-75a8-4fff-900b-153d4ecd5668" providerId="ADAL" clId="{3C5C3FC9-0F5F-43FE-9EA9-88B2D87FD214}" dt="2022-04-29T14:27:37.106" v="233" actId="478"/>
            <ac:spMkLst>
              <pc:docMk/>
              <pc:sldMasterMk cId="1427588577" sldId="2147483648"/>
              <pc:sldLayoutMk cId="2487666805" sldId="2147483661"/>
              <ac:spMk id="8" creationId="{35B97A5E-7032-4D8F-B6BC-EC761A4AD16F}"/>
            </ac:spMkLst>
          </pc:spChg>
          <pc:spChg chg="mod">
            <ac:chgData name="Jessica Beaulieu" userId="042455a9-75a8-4fff-900b-153d4ecd5668" providerId="ADAL" clId="{3C5C3FC9-0F5F-43FE-9EA9-88B2D87FD214}" dt="2022-04-29T14:26:13.650" v="224" actId="14100"/>
            <ac:spMkLst>
              <pc:docMk/>
              <pc:sldMasterMk cId="1427588577" sldId="2147483648"/>
              <pc:sldLayoutMk cId="2487666805" sldId="2147483661"/>
              <ac:spMk id="10" creationId="{E34ACF8D-1389-41D3-A835-691D6C9FF205}"/>
            </ac:spMkLst>
          </pc:spChg>
          <pc:spChg chg="add mod">
            <ac:chgData name="Jessica Beaulieu" userId="042455a9-75a8-4fff-900b-153d4ecd5668" providerId="ADAL" clId="{3C5C3FC9-0F5F-43FE-9EA9-88B2D87FD214}" dt="2022-04-29T14:27:45.254" v="234"/>
            <ac:spMkLst>
              <pc:docMk/>
              <pc:sldMasterMk cId="1427588577" sldId="2147483648"/>
              <pc:sldLayoutMk cId="2487666805" sldId="2147483661"/>
              <ac:spMk id="11" creationId="{0C0740A6-6D27-4010-9315-AC59FF97D3D1}"/>
            </ac:spMkLst>
          </pc:spChg>
          <pc:spChg chg="add mod">
            <ac:chgData name="Jessica Beaulieu" userId="042455a9-75a8-4fff-900b-153d4ecd5668" providerId="ADAL" clId="{3C5C3FC9-0F5F-43FE-9EA9-88B2D87FD214}" dt="2022-04-29T14:27:45.254" v="234"/>
            <ac:spMkLst>
              <pc:docMk/>
              <pc:sldMasterMk cId="1427588577" sldId="2147483648"/>
              <pc:sldLayoutMk cId="2487666805" sldId="2147483661"/>
              <ac:spMk id="12" creationId="{549D7EF1-2BB8-4C80-8D68-2919973926EF}"/>
            </ac:spMkLst>
          </pc:spChg>
        </pc:sldLayoutChg>
      </pc:sldMasterChg>
    </pc:docChg>
  </pc:docChgLst>
  <pc:docChgLst>
    <pc:chgData name="Jessica Beaulieu" userId="042455a9-75a8-4fff-900b-153d4ecd5668" providerId="ADAL" clId="{5BBD11F2-559B-4B64-85DA-D91CFD274ECE}"/>
    <pc:docChg chg="undo custSel addSld delSld modSld sldOrd">
      <pc:chgData name="Jessica Beaulieu" userId="042455a9-75a8-4fff-900b-153d4ecd5668" providerId="ADAL" clId="{5BBD11F2-559B-4B64-85DA-D91CFD274ECE}" dt="2022-08-16T18:56:40.513" v="1456" actId="20577"/>
      <pc:docMkLst>
        <pc:docMk/>
      </pc:docMkLst>
      <pc:sldChg chg="modSp mod">
        <pc:chgData name="Jessica Beaulieu" userId="042455a9-75a8-4fff-900b-153d4ecd5668" providerId="ADAL" clId="{5BBD11F2-559B-4B64-85DA-D91CFD274ECE}" dt="2022-07-27T17:05:34.157" v="1" actId="1076"/>
        <pc:sldMkLst>
          <pc:docMk/>
          <pc:sldMk cId="935633939" sldId="257"/>
        </pc:sldMkLst>
        <pc:picChg chg="mod">
          <ac:chgData name="Jessica Beaulieu" userId="042455a9-75a8-4fff-900b-153d4ecd5668" providerId="ADAL" clId="{5BBD11F2-559B-4B64-85DA-D91CFD274ECE}" dt="2022-07-27T17:05:34.157" v="1" actId="1076"/>
          <ac:picMkLst>
            <pc:docMk/>
            <pc:sldMk cId="935633939" sldId="257"/>
            <ac:picMk id="9" creationId="{0EB2F77C-ECB2-4ED5-B51E-266BB76E0852}"/>
          </ac:picMkLst>
        </pc:picChg>
      </pc:sldChg>
      <pc:sldChg chg="del">
        <pc:chgData name="Jessica Beaulieu" userId="042455a9-75a8-4fff-900b-153d4ecd5668" providerId="ADAL" clId="{5BBD11F2-559B-4B64-85DA-D91CFD274ECE}" dt="2022-08-15T17:48:31.866" v="191" actId="47"/>
        <pc:sldMkLst>
          <pc:docMk/>
          <pc:sldMk cId="263564500" sldId="258"/>
        </pc:sldMkLst>
      </pc:sldChg>
      <pc:sldChg chg="addSp delSp modSp mod modAnim">
        <pc:chgData name="Jessica Beaulieu" userId="042455a9-75a8-4fff-900b-153d4ecd5668" providerId="ADAL" clId="{5BBD11F2-559B-4B64-85DA-D91CFD274ECE}" dt="2022-08-16T15:02:17.085" v="1116" actId="20577"/>
        <pc:sldMkLst>
          <pc:docMk/>
          <pc:sldMk cId="474094671" sldId="259"/>
        </pc:sldMkLst>
        <pc:spChg chg="mod">
          <ac:chgData name="Jessica Beaulieu" userId="042455a9-75a8-4fff-900b-153d4ecd5668" providerId="ADAL" clId="{5BBD11F2-559B-4B64-85DA-D91CFD274ECE}" dt="2022-08-16T15:02:17.085" v="1116" actId="20577"/>
          <ac:spMkLst>
            <pc:docMk/>
            <pc:sldMk cId="474094671" sldId="259"/>
            <ac:spMk id="4" creationId="{6C04DF7C-6BAD-4B0D-896C-99CC28313282}"/>
          </ac:spMkLst>
        </pc:spChg>
        <pc:spChg chg="del">
          <ac:chgData name="Jessica Beaulieu" userId="042455a9-75a8-4fff-900b-153d4ecd5668" providerId="ADAL" clId="{5BBD11F2-559B-4B64-85DA-D91CFD274ECE}" dt="2022-08-16T15:01:56.516" v="1111" actId="478"/>
          <ac:spMkLst>
            <pc:docMk/>
            <pc:sldMk cId="474094671" sldId="259"/>
            <ac:spMk id="5" creationId="{F8957B20-EE5B-42F3-BE90-4A524DD0F271}"/>
          </ac:spMkLst>
        </pc:spChg>
        <pc:picChg chg="add mod">
          <ac:chgData name="Jessica Beaulieu" userId="042455a9-75a8-4fff-900b-153d4ecd5668" providerId="ADAL" clId="{5BBD11F2-559B-4B64-85DA-D91CFD274ECE}" dt="2022-08-16T15:02:04.434" v="1114" actId="14100"/>
          <ac:picMkLst>
            <pc:docMk/>
            <pc:sldMk cId="474094671" sldId="259"/>
            <ac:picMk id="3" creationId="{F3E4E6CF-B7EB-4E9F-AEFA-123585CD2763}"/>
          </ac:picMkLst>
        </pc:picChg>
        <pc:picChg chg="del">
          <ac:chgData name="Jessica Beaulieu" userId="042455a9-75a8-4fff-900b-153d4ecd5668" providerId="ADAL" clId="{5BBD11F2-559B-4B64-85DA-D91CFD274ECE}" dt="2022-08-15T16:49:06.404" v="147" actId="478"/>
          <ac:picMkLst>
            <pc:docMk/>
            <pc:sldMk cId="474094671" sldId="259"/>
            <ac:picMk id="7" creationId="{3E80AA4A-9FF0-4657-97EF-C2B56A1F14DF}"/>
          </ac:picMkLst>
        </pc:picChg>
      </pc:sldChg>
      <pc:sldChg chg="addSp modSp mod modAnim">
        <pc:chgData name="Jessica Beaulieu" userId="042455a9-75a8-4fff-900b-153d4ecd5668" providerId="ADAL" clId="{5BBD11F2-559B-4B64-85DA-D91CFD274ECE}" dt="2022-08-15T16:50:58.206" v="169"/>
        <pc:sldMkLst>
          <pc:docMk/>
          <pc:sldMk cId="329698428" sldId="260"/>
        </pc:sldMkLst>
        <pc:spChg chg="mod">
          <ac:chgData name="Jessica Beaulieu" userId="042455a9-75a8-4fff-900b-153d4ecd5668" providerId="ADAL" clId="{5BBD11F2-559B-4B64-85DA-D91CFD274ECE}" dt="2022-07-27T17:07:06.414" v="3" actId="113"/>
          <ac:spMkLst>
            <pc:docMk/>
            <pc:sldMk cId="329698428" sldId="260"/>
            <ac:spMk id="2" creationId="{F3BD969D-2737-4076-87DF-942651D3ADEB}"/>
          </ac:spMkLst>
        </pc:spChg>
        <pc:spChg chg="add mod">
          <ac:chgData name="Jessica Beaulieu" userId="042455a9-75a8-4fff-900b-153d4ecd5668" providerId="ADAL" clId="{5BBD11F2-559B-4B64-85DA-D91CFD274ECE}" dt="2022-08-15T16:50:36.674" v="164" actId="208"/>
          <ac:spMkLst>
            <pc:docMk/>
            <pc:sldMk cId="329698428" sldId="260"/>
            <ac:spMk id="4" creationId="{B221873A-65D9-4394-8A68-1AC41CD5986A}"/>
          </ac:spMkLst>
        </pc:spChg>
      </pc:sldChg>
      <pc:sldChg chg="addSp modSp mod modAnim">
        <pc:chgData name="Jessica Beaulieu" userId="042455a9-75a8-4fff-900b-153d4ecd5668" providerId="ADAL" clId="{5BBD11F2-559B-4B64-85DA-D91CFD274ECE}" dt="2022-08-15T16:51:06.925" v="170"/>
        <pc:sldMkLst>
          <pc:docMk/>
          <pc:sldMk cId="136225752" sldId="261"/>
        </pc:sldMkLst>
        <pc:spChg chg="mod">
          <ac:chgData name="Jessica Beaulieu" userId="042455a9-75a8-4fff-900b-153d4ecd5668" providerId="ADAL" clId="{5BBD11F2-559B-4B64-85DA-D91CFD274ECE}" dt="2022-07-27T17:07:16.486" v="5" actId="113"/>
          <ac:spMkLst>
            <pc:docMk/>
            <pc:sldMk cId="136225752" sldId="261"/>
            <ac:spMk id="2" creationId="{F3BD969D-2737-4076-87DF-942651D3ADEB}"/>
          </ac:spMkLst>
        </pc:spChg>
        <pc:spChg chg="add mod">
          <ac:chgData name="Jessica Beaulieu" userId="042455a9-75a8-4fff-900b-153d4ecd5668" providerId="ADAL" clId="{5BBD11F2-559B-4B64-85DA-D91CFD274ECE}" dt="2022-08-15T16:50:48.003" v="168" actId="1036"/>
          <ac:spMkLst>
            <pc:docMk/>
            <pc:sldMk cId="136225752" sldId="261"/>
            <ac:spMk id="6" creationId="{96DFEF4B-A146-42C4-BEC9-07DEBCE5FC50}"/>
          </ac:spMkLst>
        </pc:spChg>
      </pc:sldChg>
      <pc:sldChg chg="addSp modSp mod modAnim">
        <pc:chgData name="Jessica Beaulieu" userId="042455a9-75a8-4fff-900b-153d4ecd5668" providerId="ADAL" clId="{5BBD11F2-559B-4B64-85DA-D91CFD274ECE}" dt="2022-07-27T17:08:00.788" v="10"/>
        <pc:sldMkLst>
          <pc:docMk/>
          <pc:sldMk cId="4168604765" sldId="262"/>
        </pc:sldMkLst>
        <pc:picChg chg="add mod">
          <ac:chgData name="Jessica Beaulieu" userId="042455a9-75a8-4fff-900b-153d4ecd5668" providerId="ADAL" clId="{5BBD11F2-559B-4B64-85DA-D91CFD274ECE}" dt="2022-07-27T17:07:47.714" v="9" actId="1076"/>
          <ac:picMkLst>
            <pc:docMk/>
            <pc:sldMk cId="4168604765" sldId="262"/>
            <ac:picMk id="6" creationId="{90F90375-77F6-4D30-A241-EC3A1D952327}"/>
          </ac:picMkLst>
        </pc:picChg>
        <pc:picChg chg="mod">
          <ac:chgData name="Jessica Beaulieu" userId="042455a9-75a8-4fff-900b-153d4ecd5668" providerId="ADAL" clId="{5BBD11F2-559B-4B64-85DA-D91CFD274ECE}" dt="2022-07-27T17:07:37.106" v="6" actId="1076"/>
          <ac:picMkLst>
            <pc:docMk/>
            <pc:sldMk cId="4168604765" sldId="262"/>
            <ac:picMk id="9" creationId="{328B5813-4B9C-4504-B94E-038B1072642A}"/>
          </ac:picMkLst>
        </pc:picChg>
        <pc:picChg chg="mod">
          <ac:chgData name="Jessica Beaulieu" userId="042455a9-75a8-4fff-900b-153d4ecd5668" providerId="ADAL" clId="{5BBD11F2-559B-4B64-85DA-D91CFD274ECE}" dt="2022-07-27T17:07:42.225" v="7" actId="1076"/>
          <ac:picMkLst>
            <pc:docMk/>
            <pc:sldMk cId="4168604765" sldId="262"/>
            <ac:picMk id="11" creationId="{4004BC5E-9043-4297-AC10-ACDC20DB7E05}"/>
          </ac:picMkLst>
        </pc:picChg>
      </pc:sldChg>
      <pc:sldChg chg="addSp delSp modSp mod modAnim">
        <pc:chgData name="Jessica Beaulieu" userId="042455a9-75a8-4fff-900b-153d4ecd5668" providerId="ADAL" clId="{5BBD11F2-559B-4B64-85DA-D91CFD274ECE}" dt="2022-08-16T15:05:11.305" v="1142"/>
        <pc:sldMkLst>
          <pc:docMk/>
          <pc:sldMk cId="4181299292" sldId="263"/>
        </pc:sldMkLst>
        <pc:spChg chg="add mod">
          <ac:chgData name="Jessica Beaulieu" userId="042455a9-75a8-4fff-900b-153d4ecd5668" providerId="ADAL" clId="{5BBD11F2-559B-4B64-85DA-D91CFD274ECE}" dt="2022-08-15T16:59:48.260" v="187" actId="465"/>
          <ac:spMkLst>
            <pc:docMk/>
            <pc:sldMk cId="4181299292" sldId="263"/>
            <ac:spMk id="2" creationId="{E0B97FD9-13F9-4FE6-A793-5A075E70925E}"/>
          </ac:spMkLst>
        </pc:spChg>
        <pc:spChg chg="add mod">
          <ac:chgData name="Jessica Beaulieu" userId="042455a9-75a8-4fff-900b-153d4ecd5668" providerId="ADAL" clId="{5BBD11F2-559B-4B64-85DA-D91CFD274ECE}" dt="2022-08-16T15:04:14.787" v="1128" actId="13822"/>
          <ac:spMkLst>
            <pc:docMk/>
            <pc:sldMk cId="4181299292" sldId="263"/>
            <ac:spMk id="3" creationId="{18403510-70F7-4B5E-AD03-88C81E7265EA}"/>
          </ac:spMkLst>
        </pc:spChg>
        <pc:spChg chg="add del mod">
          <ac:chgData name="Jessica Beaulieu" userId="042455a9-75a8-4fff-900b-153d4ecd5668" providerId="ADAL" clId="{5BBD11F2-559B-4B64-85DA-D91CFD274ECE}" dt="2022-08-15T16:59:03.601" v="181"/>
          <ac:spMkLst>
            <pc:docMk/>
            <pc:sldMk cId="4181299292" sldId="263"/>
            <ac:spMk id="3" creationId="{AADDF9E2-99BE-4052-80C8-80DB2438A0E8}"/>
          </ac:spMkLst>
        </pc:spChg>
        <pc:spChg chg="mod">
          <ac:chgData name="Jessica Beaulieu" userId="042455a9-75a8-4fff-900b-153d4ecd5668" providerId="ADAL" clId="{5BBD11F2-559B-4B64-85DA-D91CFD274ECE}" dt="2022-08-15T16:59:29.736" v="185" actId="552"/>
          <ac:spMkLst>
            <pc:docMk/>
            <pc:sldMk cId="4181299292" sldId="263"/>
            <ac:spMk id="5" creationId="{459D3AAB-92EA-4AAD-B1BE-D7E958FD3E37}"/>
          </ac:spMkLst>
        </pc:spChg>
        <pc:spChg chg="add mod">
          <ac:chgData name="Jessica Beaulieu" userId="042455a9-75a8-4fff-900b-153d4ecd5668" providerId="ADAL" clId="{5BBD11F2-559B-4B64-85DA-D91CFD274ECE}" dt="2022-08-15T16:59:29.736" v="185" actId="552"/>
          <ac:spMkLst>
            <pc:docMk/>
            <pc:sldMk cId="4181299292" sldId="263"/>
            <ac:spMk id="6" creationId="{23CE570F-8674-4AD1-B126-C8FD6466EED8}"/>
          </ac:spMkLst>
        </pc:spChg>
        <pc:spChg chg="add mod">
          <ac:chgData name="Jessica Beaulieu" userId="042455a9-75a8-4fff-900b-153d4ecd5668" providerId="ADAL" clId="{5BBD11F2-559B-4B64-85DA-D91CFD274ECE}" dt="2022-08-16T15:04:36.094" v="1133" actId="20577"/>
          <ac:spMkLst>
            <pc:docMk/>
            <pc:sldMk cId="4181299292" sldId="263"/>
            <ac:spMk id="7" creationId="{2136A4D2-B7E3-4DCB-9CE4-F1C4F3F76F1F}"/>
          </ac:spMkLst>
        </pc:spChg>
        <pc:spChg chg="add mod">
          <ac:chgData name="Jessica Beaulieu" userId="042455a9-75a8-4fff-900b-153d4ecd5668" providerId="ADAL" clId="{5BBD11F2-559B-4B64-85DA-D91CFD274ECE}" dt="2022-08-16T15:04:48.116" v="1137" actId="20577"/>
          <ac:spMkLst>
            <pc:docMk/>
            <pc:sldMk cId="4181299292" sldId="263"/>
            <ac:spMk id="8" creationId="{3C2FC939-0FBC-4367-ACEA-7B47B913869C}"/>
          </ac:spMkLst>
        </pc:spChg>
      </pc:sldChg>
      <pc:sldChg chg="del">
        <pc:chgData name="Jessica Beaulieu" userId="042455a9-75a8-4fff-900b-153d4ecd5668" providerId="ADAL" clId="{5BBD11F2-559B-4B64-85DA-D91CFD274ECE}" dt="2022-08-15T17:00:17.058" v="188" actId="47"/>
        <pc:sldMkLst>
          <pc:docMk/>
          <pc:sldMk cId="978767142" sldId="264"/>
        </pc:sldMkLst>
      </pc:sldChg>
      <pc:sldChg chg="addSp modSp mod modAnim">
        <pc:chgData name="Jessica Beaulieu" userId="042455a9-75a8-4fff-900b-153d4ecd5668" providerId="ADAL" clId="{5BBD11F2-559B-4B64-85DA-D91CFD274ECE}" dt="2022-08-16T15:07:16.552" v="1153"/>
        <pc:sldMkLst>
          <pc:docMk/>
          <pc:sldMk cId="3117118205" sldId="265"/>
        </pc:sldMkLst>
        <pc:spChg chg="add mod">
          <ac:chgData name="Jessica Beaulieu" userId="042455a9-75a8-4fff-900b-153d4ecd5668" providerId="ADAL" clId="{5BBD11F2-559B-4B64-85DA-D91CFD274ECE}" dt="2022-08-16T15:06:39.736" v="1146" actId="1582"/>
          <ac:spMkLst>
            <pc:docMk/>
            <pc:sldMk cId="3117118205" sldId="265"/>
            <ac:spMk id="2" creationId="{86DAE9FC-EA0B-4775-A1BE-F36BAA4F7FD0}"/>
          </ac:spMkLst>
        </pc:spChg>
        <pc:spChg chg="add mod">
          <ac:chgData name="Jessica Beaulieu" userId="042455a9-75a8-4fff-900b-153d4ecd5668" providerId="ADAL" clId="{5BBD11F2-559B-4B64-85DA-D91CFD274ECE}" dt="2022-08-16T15:06:46.108" v="1148" actId="1076"/>
          <ac:spMkLst>
            <pc:docMk/>
            <pc:sldMk cId="3117118205" sldId="265"/>
            <ac:spMk id="6" creationId="{AEC49247-574A-4E64-92CB-805E09F103C1}"/>
          </ac:spMkLst>
        </pc:spChg>
        <pc:spChg chg="add mod">
          <ac:chgData name="Jessica Beaulieu" userId="042455a9-75a8-4fff-900b-153d4ecd5668" providerId="ADAL" clId="{5BBD11F2-559B-4B64-85DA-D91CFD274ECE}" dt="2022-08-16T15:06:57.340" v="1152" actId="1076"/>
          <ac:spMkLst>
            <pc:docMk/>
            <pc:sldMk cId="3117118205" sldId="265"/>
            <ac:spMk id="8" creationId="{4F2947BE-DC73-4B0E-93C9-3A3E3478EB9B}"/>
          </ac:spMkLst>
        </pc:spChg>
        <pc:picChg chg="mod">
          <ac:chgData name="Jessica Beaulieu" userId="042455a9-75a8-4fff-900b-153d4ecd5668" providerId="ADAL" clId="{5BBD11F2-559B-4B64-85DA-D91CFD274ECE}" dt="2022-08-16T15:06:51.249" v="1151" actId="1076"/>
          <ac:picMkLst>
            <pc:docMk/>
            <pc:sldMk cId="3117118205" sldId="265"/>
            <ac:picMk id="5" creationId="{78F38249-8DE6-42A3-A3F3-29878255D5A6}"/>
          </ac:picMkLst>
        </pc:picChg>
      </pc:sldChg>
      <pc:sldChg chg="modSp del mod">
        <pc:chgData name="Jessica Beaulieu" userId="042455a9-75a8-4fff-900b-153d4ecd5668" providerId="ADAL" clId="{5BBD11F2-559B-4B64-85DA-D91CFD274ECE}" dt="2022-08-15T17:01:22.313" v="190" actId="47"/>
        <pc:sldMkLst>
          <pc:docMk/>
          <pc:sldMk cId="1325951400" sldId="266"/>
        </pc:sldMkLst>
        <pc:picChg chg="mod modCrop">
          <ac:chgData name="Jessica Beaulieu" userId="042455a9-75a8-4fff-900b-153d4ecd5668" providerId="ADAL" clId="{5BBD11F2-559B-4B64-85DA-D91CFD274ECE}" dt="2022-07-27T17:13:31.674" v="11" actId="732"/>
          <ac:picMkLst>
            <pc:docMk/>
            <pc:sldMk cId="1325951400" sldId="266"/>
            <ac:picMk id="3" creationId="{F72EF839-FFDD-4B40-8445-13160F999CC1}"/>
          </ac:picMkLst>
        </pc:picChg>
      </pc:sldChg>
      <pc:sldChg chg="addSp modSp mod modAnim">
        <pc:chgData name="Jessica Beaulieu" userId="042455a9-75a8-4fff-900b-153d4ecd5668" providerId="ADAL" clId="{5BBD11F2-559B-4B64-85DA-D91CFD274ECE}" dt="2022-07-27T17:15:42.794" v="30" actId="14100"/>
        <pc:sldMkLst>
          <pc:docMk/>
          <pc:sldMk cId="3190960702" sldId="267"/>
        </pc:sldMkLst>
        <pc:spChg chg="add mod">
          <ac:chgData name="Jessica Beaulieu" userId="042455a9-75a8-4fff-900b-153d4ecd5668" providerId="ADAL" clId="{5BBD11F2-559B-4B64-85DA-D91CFD274ECE}" dt="2022-07-27T17:14:43.942" v="18" actId="1582"/>
          <ac:spMkLst>
            <pc:docMk/>
            <pc:sldMk cId="3190960702" sldId="267"/>
            <ac:spMk id="2" creationId="{81B864EA-53FC-4634-998C-1FED59950093}"/>
          </ac:spMkLst>
        </pc:spChg>
        <pc:spChg chg="add mod">
          <ac:chgData name="Jessica Beaulieu" userId="042455a9-75a8-4fff-900b-153d4ecd5668" providerId="ADAL" clId="{5BBD11F2-559B-4B64-85DA-D91CFD274ECE}" dt="2022-07-27T17:15:42.794" v="30" actId="14100"/>
          <ac:spMkLst>
            <pc:docMk/>
            <pc:sldMk cId="3190960702" sldId="267"/>
            <ac:spMk id="7" creationId="{AF449EFD-3F69-45A3-B661-234933B610AB}"/>
          </ac:spMkLst>
        </pc:spChg>
        <pc:picChg chg="mod">
          <ac:chgData name="Jessica Beaulieu" userId="042455a9-75a8-4fff-900b-153d4ecd5668" providerId="ADAL" clId="{5BBD11F2-559B-4B64-85DA-D91CFD274ECE}" dt="2022-07-27T17:15:32.260" v="27" actId="1076"/>
          <ac:picMkLst>
            <pc:docMk/>
            <pc:sldMk cId="3190960702" sldId="267"/>
            <ac:picMk id="3" creationId="{DE69E9A9-DE8E-4FD8-B923-E3A256AE583C}"/>
          </ac:picMkLst>
        </pc:picChg>
        <pc:picChg chg="add mod">
          <ac:chgData name="Jessica Beaulieu" userId="042455a9-75a8-4fff-900b-153d4ecd5668" providerId="ADAL" clId="{5BBD11F2-559B-4B64-85DA-D91CFD274ECE}" dt="2022-07-27T17:14:10.147" v="14" actId="1076"/>
          <ac:picMkLst>
            <pc:docMk/>
            <pc:sldMk cId="3190960702" sldId="267"/>
            <ac:picMk id="6" creationId="{0F5A5426-7080-4B12-A2C7-88629D7822B6}"/>
          </ac:picMkLst>
        </pc:picChg>
      </pc:sldChg>
      <pc:sldChg chg="add del">
        <pc:chgData name="Jessica Beaulieu" userId="042455a9-75a8-4fff-900b-153d4ecd5668" providerId="ADAL" clId="{5BBD11F2-559B-4B64-85DA-D91CFD274ECE}" dt="2022-08-15T18:06:18.388" v="193" actId="47"/>
        <pc:sldMkLst>
          <pc:docMk/>
          <pc:sldMk cId="3503215399" sldId="269"/>
        </pc:sldMkLst>
      </pc:sldChg>
      <pc:sldChg chg="del">
        <pc:chgData name="Jessica Beaulieu" userId="042455a9-75a8-4fff-900b-153d4ecd5668" providerId="ADAL" clId="{5BBD11F2-559B-4B64-85DA-D91CFD274ECE}" dt="2022-08-15T18:06:22.370" v="194" actId="47"/>
        <pc:sldMkLst>
          <pc:docMk/>
          <pc:sldMk cId="2361618002" sldId="270"/>
        </pc:sldMkLst>
      </pc:sldChg>
      <pc:sldChg chg="del">
        <pc:chgData name="Jessica Beaulieu" userId="042455a9-75a8-4fff-900b-153d4ecd5668" providerId="ADAL" clId="{5BBD11F2-559B-4B64-85DA-D91CFD274ECE}" dt="2022-08-15T18:09:57.365" v="195" actId="47"/>
        <pc:sldMkLst>
          <pc:docMk/>
          <pc:sldMk cId="2727178446" sldId="271"/>
        </pc:sldMkLst>
      </pc:sldChg>
      <pc:sldChg chg="addSp delSp modSp mod modAnim modNotesTx">
        <pc:chgData name="Jessica Beaulieu" userId="042455a9-75a8-4fff-900b-153d4ecd5668" providerId="ADAL" clId="{5BBD11F2-559B-4B64-85DA-D91CFD274ECE}" dt="2022-08-15T18:14:08.618" v="213"/>
        <pc:sldMkLst>
          <pc:docMk/>
          <pc:sldMk cId="3051779282" sldId="272"/>
        </pc:sldMkLst>
        <pc:spChg chg="add mod">
          <ac:chgData name="Jessica Beaulieu" userId="042455a9-75a8-4fff-900b-153d4ecd5668" providerId="ADAL" clId="{5BBD11F2-559B-4B64-85DA-D91CFD274ECE}" dt="2022-08-15T18:13:08.323" v="202" actId="1582"/>
          <ac:spMkLst>
            <pc:docMk/>
            <pc:sldMk cId="3051779282" sldId="272"/>
            <ac:spMk id="4" creationId="{2C9FA292-A3C4-4D8E-BF13-FEE3F11A8C1E}"/>
          </ac:spMkLst>
        </pc:spChg>
        <pc:spChg chg="add mod">
          <ac:chgData name="Jessica Beaulieu" userId="042455a9-75a8-4fff-900b-153d4ecd5668" providerId="ADAL" clId="{5BBD11F2-559B-4B64-85DA-D91CFD274ECE}" dt="2022-08-15T18:13:24.923" v="206" actId="1076"/>
          <ac:spMkLst>
            <pc:docMk/>
            <pc:sldMk cId="3051779282" sldId="272"/>
            <ac:spMk id="7" creationId="{834DC987-CA5E-4432-BB9E-C1B217CADDAF}"/>
          </ac:spMkLst>
        </pc:spChg>
        <pc:spChg chg="add mod">
          <ac:chgData name="Jessica Beaulieu" userId="042455a9-75a8-4fff-900b-153d4ecd5668" providerId="ADAL" clId="{5BBD11F2-559B-4B64-85DA-D91CFD274ECE}" dt="2022-08-15T18:13:18.746" v="205" actId="1076"/>
          <ac:spMkLst>
            <pc:docMk/>
            <pc:sldMk cId="3051779282" sldId="272"/>
            <ac:spMk id="8" creationId="{C446595A-93CF-4DEC-862C-DFD8B6925E25}"/>
          </ac:spMkLst>
        </pc:spChg>
        <pc:picChg chg="del">
          <ac:chgData name="Jessica Beaulieu" userId="042455a9-75a8-4fff-900b-153d4ecd5668" providerId="ADAL" clId="{5BBD11F2-559B-4B64-85DA-D91CFD274ECE}" dt="2022-08-15T18:12:09.166" v="196" actId="478"/>
          <ac:picMkLst>
            <pc:docMk/>
            <pc:sldMk cId="3051779282" sldId="272"/>
            <ac:picMk id="5" creationId="{8927793F-12F5-4D5F-A18A-985B148493C7}"/>
          </ac:picMkLst>
        </pc:picChg>
        <pc:picChg chg="add mod">
          <ac:chgData name="Jessica Beaulieu" userId="042455a9-75a8-4fff-900b-153d4ecd5668" providerId="ADAL" clId="{5BBD11F2-559B-4B64-85DA-D91CFD274ECE}" dt="2022-08-15T18:12:10.136" v="197"/>
          <ac:picMkLst>
            <pc:docMk/>
            <pc:sldMk cId="3051779282" sldId="272"/>
            <ac:picMk id="6" creationId="{5033A35C-DE3E-4769-AA56-21DEE378656D}"/>
          </ac:picMkLst>
        </pc:picChg>
      </pc:sldChg>
      <pc:sldChg chg="del">
        <pc:chgData name="Jessica Beaulieu" userId="042455a9-75a8-4fff-900b-153d4ecd5668" providerId="ADAL" clId="{5BBD11F2-559B-4B64-85DA-D91CFD274ECE}" dt="2022-08-15T18:15:02.317" v="214" actId="47"/>
        <pc:sldMkLst>
          <pc:docMk/>
          <pc:sldMk cId="3782748692" sldId="274"/>
        </pc:sldMkLst>
      </pc:sldChg>
      <pc:sldChg chg="del">
        <pc:chgData name="Jessica Beaulieu" userId="042455a9-75a8-4fff-900b-153d4ecd5668" providerId="ADAL" clId="{5BBD11F2-559B-4B64-85DA-D91CFD274ECE}" dt="2022-08-15T17:00:37.658" v="189" actId="47"/>
        <pc:sldMkLst>
          <pc:docMk/>
          <pc:sldMk cId="1024573963" sldId="275"/>
        </pc:sldMkLst>
      </pc:sldChg>
      <pc:sldChg chg="addSp modSp mod modAnim">
        <pc:chgData name="Jessica Beaulieu" userId="042455a9-75a8-4fff-900b-153d4ecd5668" providerId="ADAL" clId="{5BBD11F2-559B-4B64-85DA-D91CFD274ECE}" dt="2022-08-15T18:16:48.732" v="234"/>
        <pc:sldMkLst>
          <pc:docMk/>
          <pc:sldMk cId="1261138362" sldId="277"/>
        </pc:sldMkLst>
        <pc:spChg chg="add mod">
          <ac:chgData name="Jessica Beaulieu" userId="042455a9-75a8-4fff-900b-153d4ecd5668" providerId="ADAL" clId="{5BBD11F2-559B-4B64-85DA-D91CFD274ECE}" dt="2022-08-15T18:16:39.435" v="233" actId="1076"/>
          <ac:spMkLst>
            <pc:docMk/>
            <pc:sldMk cId="1261138362" sldId="277"/>
            <ac:spMk id="2" creationId="{758AF836-CDB9-4A45-8699-4846DC4F5683}"/>
          </ac:spMkLst>
        </pc:spChg>
      </pc:sldChg>
      <pc:sldChg chg="addSp modSp mod modAnim">
        <pc:chgData name="Jessica Beaulieu" userId="042455a9-75a8-4fff-900b-153d4ecd5668" providerId="ADAL" clId="{5BBD11F2-559B-4B64-85DA-D91CFD274ECE}" dt="2022-08-16T14:29:33.020" v="1055" actId="20577"/>
        <pc:sldMkLst>
          <pc:docMk/>
          <pc:sldMk cId="3701018963" sldId="278"/>
        </pc:sldMkLst>
        <pc:spChg chg="add mod">
          <ac:chgData name="Jessica Beaulieu" userId="042455a9-75a8-4fff-900b-153d4ecd5668" providerId="ADAL" clId="{5BBD11F2-559B-4B64-85DA-D91CFD274ECE}" dt="2022-08-16T14:29:33.020" v="1055" actId="20577"/>
          <ac:spMkLst>
            <pc:docMk/>
            <pc:sldMk cId="3701018963" sldId="278"/>
            <ac:spMk id="4" creationId="{C1BF8A01-631B-4578-9FAE-A20AB299C6AF}"/>
          </ac:spMkLst>
        </pc:spChg>
        <pc:spChg chg="add mod">
          <ac:chgData name="Jessica Beaulieu" userId="042455a9-75a8-4fff-900b-153d4ecd5668" providerId="ADAL" clId="{5BBD11F2-559B-4B64-85DA-D91CFD274ECE}" dt="2022-08-15T18:18:31.274" v="270" actId="20577"/>
          <ac:spMkLst>
            <pc:docMk/>
            <pc:sldMk cId="3701018963" sldId="278"/>
            <ac:spMk id="8" creationId="{5363C241-68C0-4932-A081-68BCC69F3D76}"/>
          </ac:spMkLst>
        </pc:spChg>
        <pc:spChg chg="add mod">
          <ac:chgData name="Jessica Beaulieu" userId="042455a9-75a8-4fff-900b-153d4ecd5668" providerId="ADAL" clId="{5BBD11F2-559B-4B64-85DA-D91CFD274ECE}" dt="2022-08-15T18:18:46.990" v="279" actId="20577"/>
          <ac:spMkLst>
            <pc:docMk/>
            <pc:sldMk cId="3701018963" sldId="278"/>
            <ac:spMk id="10" creationId="{A8AB8F00-7044-4995-9B7C-929670678097}"/>
          </ac:spMkLst>
        </pc:spChg>
        <pc:spChg chg="add mod">
          <ac:chgData name="Jessica Beaulieu" userId="042455a9-75a8-4fff-900b-153d4ecd5668" providerId="ADAL" clId="{5BBD11F2-559B-4B64-85DA-D91CFD274ECE}" dt="2022-08-15T18:19:17.332" v="283" actId="14100"/>
          <ac:spMkLst>
            <pc:docMk/>
            <pc:sldMk cId="3701018963" sldId="278"/>
            <ac:spMk id="11" creationId="{FC2BBC8D-568D-4C63-8534-5152B84DF998}"/>
          </ac:spMkLst>
        </pc:spChg>
        <pc:spChg chg="add mod">
          <ac:chgData name="Jessica Beaulieu" userId="042455a9-75a8-4fff-900b-153d4ecd5668" providerId="ADAL" clId="{5BBD11F2-559B-4B64-85DA-D91CFD274ECE}" dt="2022-08-15T18:19:55.649" v="296" actId="20577"/>
          <ac:spMkLst>
            <pc:docMk/>
            <pc:sldMk cId="3701018963" sldId="278"/>
            <ac:spMk id="12" creationId="{0C6BA9A9-D539-47F9-B2D7-2C1E09CD2DCD}"/>
          </ac:spMkLst>
        </pc:spChg>
        <pc:picChg chg="mod">
          <ac:chgData name="Jessica Beaulieu" userId="042455a9-75a8-4fff-900b-153d4ecd5668" providerId="ADAL" clId="{5BBD11F2-559B-4B64-85DA-D91CFD274ECE}" dt="2022-08-15T18:18:34.895" v="271" actId="1076"/>
          <ac:picMkLst>
            <pc:docMk/>
            <pc:sldMk cId="3701018963" sldId="278"/>
            <ac:picMk id="5" creationId="{179E8CAF-819C-4C58-80EB-295077245BCA}"/>
          </ac:picMkLst>
        </pc:picChg>
      </pc:sldChg>
      <pc:sldChg chg="addSp modSp mod modAnim">
        <pc:chgData name="Jessica Beaulieu" userId="042455a9-75a8-4fff-900b-153d4ecd5668" providerId="ADAL" clId="{5BBD11F2-559B-4B64-85DA-D91CFD274ECE}" dt="2022-08-15T18:22:35.809" v="337"/>
        <pc:sldMkLst>
          <pc:docMk/>
          <pc:sldMk cId="1469628845" sldId="279"/>
        </pc:sldMkLst>
        <pc:spChg chg="add mod">
          <ac:chgData name="Jessica Beaulieu" userId="042455a9-75a8-4fff-900b-153d4ecd5668" providerId="ADAL" clId="{5BBD11F2-559B-4B64-85DA-D91CFD274ECE}" dt="2022-08-15T18:21:07.429" v="326" actId="1035"/>
          <ac:spMkLst>
            <pc:docMk/>
            <pc:sldMk cId="1469628845" sldId="279"/>
            <ac:spMk id="4" creationId="{BC596E5A-2C7E-44FA-B399-D147252C69A4}"/>
          </ac:spMkLst>
        </pc:spChg>
        <pc:spChg chg="add mod">
          <ac:chgData name="Jessica Beaulieu" userId="042455a9-75a8-4fff-900b-153d4ecd5668" providerId="ADAL" clId="{5BBD11F2-559B-4B64-85DA-D91CFD274ECE}" dt="2022-08-15T18:22:03.779" v="331" actId="14100"/>
          <ac:spMkLst>
            <pc:docMk/>
            <pc:sldMk cId="1469628845" sldId="279"/>
            <ac:spMk id="8" creationId="{31566B5D-F901-4281-AD74-7BEBAA77E214}"/>
          </ac:spMkLst>
        </pc:spChg>
        <pc:spChg chg="add mod">
          <ac:chgData name="Jessica Beaulieu" userId="042455a9-75a8-4fff-900b-153d4ecd5668" providerId="ADAL" clId="{5BBD11F2-559B-4B64-85DA-D91CFD274ECE}" dt="2022-08-15T18:22:09.916" v="333" actId="1076"/>
          <ac:spMkLst>
            <pc:docMk/>
            <pc:sldMk cId="1469628845" sldId="279"/>
            <ac:spMk id="9" creationId="{6C08CEC7-FB9B-41EE-A778-1AA1F114F96A}"/>
          </ac:spMkLst>
        </pc:spChg>
      </pc:sldChg>
      <pc:sldChg chg="del">
        <pc:chgData name="Jessica Beaulieu" userId="042455a9-75a8-4fff-900b-153d4ecd5668" providerId="ADAL" clId="{5BBD11F2-559B-4B64-85DA-D91CFD274ECE}" dt="2022-08-15T18:23:15.199" v="338" actId="47"/>
        <pc:sldMkLst>
          <pc:docMk/>
          <pc:sldMk cId="200096790" sldId="280"/>
        </pc:sldMkLst>
      </pc:sldChg>
      <pc:sldChg chg="del">
        <pc:chgData name="Jessica Beaulieu" userId="042455a9-75a8-4fff-900b-153d4ecd5668" providerId="ADAL" clId="{5BBD11F2-559B-4B64-85DA-D91CFD274ECE}" dt="2022-08-15T18:29:59.500" v="380" actId="47"/>
        <pc:sldMkLst>
          <pc:docMk/>
          <pc:sldMk cId="3522908666" sldId="282"/>
        </pc:sldMkLst>
      </pc:sldChg>
      <pc:sldChg chg="del">
        <pc:chgData name="Jessica Beaulieu" userId="042455a9-75a8-4fff-900b-153d4ecd5668" providerId="ADAL" clId="{5BBD11F2-559B-4B64-85DA-D91CFD274ECE}" dt="2022-08-15T18:31:16.917" v="410" actId="47"/>
        <pc:sldMkLst>
          <pc:docMk/>
          <pc:sldMk cId="220015265" sldId="283"/>
        </pc:sldMkLst>
      </pc:sldChg>
      <pc:sldChg chg="addSp delSp modSp mod">
        <pc:chgData name="Jessica Beaulieu" userId="042455a9-75a8-4fff-900b-153d4ecd5668" providerId="ADAL" clId="{5BBD11F2-559B-4B64-85DA-D91CFD274ECE}" dt="2022-08-15T18:34:56.682" v="417" actId="1076"/>
        <pc:sldMkLst>
          <pc:docMk/>
          <pc:sldMk cId="332686197" sldId="284"/>
        </pc:sldMkLst>
        <pc:spChg chg="del">
          <ac:chgData name="Jessica Beaulieu" userId="042455a9-75a8-4fff-900b-153d4ecd5668" providerId="ADAL" clId="{5BBD11F2-559B-4B64-85DA-D91CFD274ECE}" dt="2022-08-15T18:34:47.826" v="413" actId="478"/>
          <ac:spMkLst>
            <pc:docMk/>
            <pc:sldMk cId="332686197" sldId="284"/>
            <ac:spMk id="3" creationId="{A31E38CD-731F-4373-9AE2-93E8DBB032C1}"/>
          </ac:spMkLst>
        </pc:spChg>
        <pc:picChg chg="del">
          <ac:chgData name="Jessica Beaulieu" userId="042455a9-75a8-4fff-900b-153d4ecd5668" providerId="ADAL" clId="{5BBD11F2-559B-4B64-85DA-D91CFD274ECE}" dt="2022-08-15T18:34:41.259" v="412" actId="478"/>
          <ac:picMkLst>
            <pc:docMk/>
            <pc:sldMk cId="332686197" sldId="284"/>
            <ac:picMk id="5" creationId="{17A7B3AB-DB42-4297-A4C8-10EA72C4D7BB}"/>
          </ac:picMkLst>
        </pc:picChg>
        <pc:picChg chg="add mod">
          <ac:chgData name="Jessica Beaulieu" userId="042455a9-75a8-4fff-900b-153d4ecd5668" providerId="ADAL" clId="{5BBD11F2-559B-4B64-85DA-D91CFD274ECE}" dt="2022-08-15T18:34:56.682" v="417" actId="1076"/>
          <ac:picMkLst>
            <pc:docMk/>
            <pc:sldMk cId="332686197" sldId="284"/>
            <ac:picMk id="6" creationId="{09AF6151-A667-4E76-9D5E-BA3313903956}"/>
          </ac:picMkLst>
        </pc:picChg>
      </pc:sldChg>
      <pc:sldChg chg="del modNotesTx">
        <pc:chgData name="Jessica Beaulieu" userId="042455a9-75a8-4fff-900b-153d4ecd5668" providerId="ADAL" clId="{5BBD11F2-559B-4B64-85DA-D91CFD274ECE}" dt="2022-08-15T18:36:09.511" v="418" actId="47"/>
        <pc:sldMkLst>
          <pc:docMk/>
          <pc:sldMk cId="1754663812" sldId="285"/>
        </pc:sldMkLst>
      </pc:sldChg>
      <pc:sldChg chg="del">
        <pc:chgData name="Jessica Beaulieu" userId="042455a9-75a8-4fff-900b-153d4ecd5668" providerId="ADAL" clId="{5BBD11F2-559B-4B64-85DA-D91CFD274ECE}" dt="2022-08-15T18:40:41.552" v="419" actId="47"/>
        <pc:sldMkLst>
          <pc:docMk/>
          <pc:sldMk cId="1727812214" sldId="286"/>
        </pc:sldMkLst>
      </pc:sldChg>
      <pc:sldChg chg="addSp delSp modSp mod modAnim modNotesTx">
        <pc:chgData name="Jessica Beaulieu" userId="042455a9-75a8-4fff-900b-153d4ecd5668" providerId="ADAL" clId="{5BBD11F2-559B-4B64-85DA-D91CFD274ECE}" dt="2022-08-15T18:43:35.377" v="440"/>
        <pc:sldMkLst>
          <pc:docMk/>
          <pc:sldMk cId="1311046253" sldId="287"/>
        </pc:sldMkLst>
        <pc:spChg chg="mod topLvl">
          <ac:chgData name="Jessica Beaulieu" userId="042455a9-75a8-4fff-900b-153d4ecd5668" providerId="ADAL" clId="{5BBD11F2-559B-4B64-85DA-D91CFD274ECE}" dt="2022-08-15T18:41:05.067" v="421" actId="165"/>
          <ac:spMkLst>
            <pc:docMk/>
            <pc:sldMk cId="1311046253" sldId="287"/>
            <ac:spMk id="6" creationId="{D0999428-7167-4637-BD47-EA9B60236560}"/>
          </ac:spMkLst>
        </pc:spChg>
        <pc:grpChg chg="del">
          <ac:chgData name="Jessica Beaulieu" userId="042455a9-75a8-4fff-900b-153d4ecd5668" providerId="ADAL" clId="{5BBD11F2-559B-4B64-85DA-D91CFD274ECE}" dt="2022-08-15T18:41:05.067" v="421" actId="165"/>
          <ac:grpSpMkLst>
            <pc:docMk/>
            <pc:sldMk cId="1311046253" sldId="287"/>
            <ac:grpSpMk id="7" creationId="{1F93A04F-0EB2-4FC8-A89C-A6BF1DB58014}"/>
          </ac:grpSpMkLst>
        </pc:grpChg>
        <pc:picChg chg="mod topLvl">
          <ac:chgData name="Jessica Beaulieu" userId="042455a9-75a8-4fff-900b-153d4ecd5668" providerId="ADAL" clId="{5BBD11F2-559B-4B64-85DA-D91CFD274ECE}" dt="2022-08-15T18:41:05.067" v="421" actId="165"/>
          <ac:picMkLst>
            <pc:docMk/>
            <pc:sldMk cId="1311046253" sldId="287"/>
            <ac:picMk id="5" creationId="{69F9A319-4BA2-412C-8F3B-102A42B94649}"/>
          </ac:picMkLst>
        </pc:picChg>
        <pc:picChg chg="add mod">
          <ac:chgData name="Jessica Beaulieu" userId="042455a9-75a8-4fff-900b-153d4ecd5668" providerId="ADAL" clId="{5BBD11F2-559B-4B64-85DA-D91CFD274ECE}" dt="2022-08-15T18:43:33.468" v="439" actId="1076"/>
          <ac:picMkLst>
            <pc:docMk/>
            <pc:sldMk cId="1311046253" sldId="287"/>
            <ac:picMk id="8" creationId="{02D1A64B-F717-425C-A401-6B6A2CF955A7}"/>
          </ac:picMkLst>
        </pc:picChg>
      </pc:sldChg>
      <pc:sldChg chg="del">
        <pc:chgData name="Jessica Beaulieu" userId="042455a9-75a8-4fff-900b-153d4ecd5668" providerId="ADAL" clId="{5BBD11F2-559B-4B64-85DA-D91CFD274ECE}" dt="2022-08-15T18:41:39.916" v="426" actId="47"/>
        <pc:sldMkLst>
          <pc:docMk/>
          <pc:sldMk cId="3306991832" sldId="289"/>
        </pc:sldMkLst>
      </pc:sldChg>
      <pc:sldChg chg="del">
        <pc:chgData name="Jessica Beaulieu" userId="042455a9-75a8-4fff-900b-153d4ecd5668" providerId="ADAL" clId="{5BBD11F2-559B-4B64-85DA-D91CFD274ECE}" dt="2022-08-15T18:45:16.667" v="441" actId="47"/>
        <pc:sldMkLst>
          <pc:docMk/>
          <pc:sldMk cId="1862185958" sldId="290"/>
        </pc:sldMkLst>
      </pc:sldChg>
      <pc:sldChg chg="del">
        <pc:chgData name="Jessica Beaulieu" userId="042455a9-75a8-4fff-900b-153d4ecd5668" providerId="ADAL" clId="{5BBD11F2-559B-4B64-85DA-D91CFD274ECE}" dt="2022-08-15T18:49:28.061" v="442" actId="47"/>
        <pc:sldMkLst>
          <pc:docMk/>
          <pc:sldMk cId="879978341" sldId="291"/>
        </pc:sldMkLst>
      </pc:sldChg>
      <pc:sldChg chg="addSp delSp modSp mod modAnim">
        <pc:chgData name="Jessica Beaulieu" userId="042455a9-75a8-4fff-900b-153d4ecd5668" providerId="ADAL" clId="{5BBD11F2-559B-4B64-85DA-D91CFD274ECE}" dt="2022-08-15T18:54:53.783" v="462"/>
        <pc:sldMkLst>
          <pc:docMk/>
          <pc:sldMk cId="2207525130" sldId="292"/>
        </pc:sldMkLst>
        <pc:spChg chg="add mod">
          <ac:chgData name="Jessica Beaulieu" userId="042455a9-75a8-4fff-900b-153d4ecd5668" providerId="ADAL" clId="{5BBD11F2-559B-4B64-85DA-D91CFD274ECE}" dt="2022-08-15T18:54:50.204" v="461" actId="1582"/>
          <ac:spMkLst>
            <pc:docMk/>
            <pc:sldMk cId="2207525130" sldId="292"/>
            <ac:spMk id="10" creationId="{054ECB61-DC7E-476E-931E-826BD5E3C4E5}"/>
          </ac:spMkLst>
        </pc:spChg>
        <pc:grpChg chg="add mod">
          <ac:chgData name="Jessica Beaulieu" userId="042455a9-75a8-4fff-900b-153d4ecd5668" providerId="ADAL" clId="{5BBD11F2-559B-4B64-85DA-D91CFD274ECE}" dt="2022-08-15T18:54:31.676" v="457" actId="1076"/>
          <ac:grpSpMkLst>
            <pc:docMk/>
            <pc:sldMk cId="2207525130" sldId="292"/>
            <ac:grpSpMk id="9" creationId="{BEFD54EA-592A-49AA-BD7C-3321F77FB68C}"/>
          </ac:grpSpMkLst>
        </pc:grpChg>
        <pc:picChg chg="del mod">
          <ac:chgData name="Jessica Beaulieu" userId="042455a9-75a8-4fff-900b-153d4ecd5668" providerId="ADAL" clId="{5BBD11F2-559B-4B64-85DA-D91CFD274ECE}" dt="2022-08-15T18:53:42.397" v="446" actId="478"/>
          <ac:picMkLst>
            <pc:docMk/>
            <pc:sldMk cId="2207525130" sldId="292"/>
            <ac:picMk id="5" creationId="{87410983-686A-4B5A-A6BB-EFBE3BCD2E93}"/>
          </ac:picMkLst>
        </pc:picChg>
        <pc:picChg chg="add mod">
          <ac:chgData name="Jessica Beaulieu" userId="042455a9-75a8-4fff-900b-153d4ecd5668" providerId="ADAL" clId="{5BBD11F2-559B-4B64-85DA-D91CFD274ECE}" dt="2022-08-15T18:54:28.989" v="456" actId="164"/>
          <ac:picMkLst>
            <pc:docMk/>
            <pc:sldMk cId="2207525130" sldId="292"/>
            <ac:picMk id="6" creationId="{4F7D11CF-5800-4E79-B0D3-031702561468}"/>
          </ac:picMkLst>
        </pc:picChg>
        <pc:picChg chg="add mod">
          <ac:chgData name="Jessica Beaulieu" userId="042455a9-75a8-4fff-900b-153d4ecd5668" providerId="ADAL" clId="{5BBD11F2-559B-4B64-85DA-D91CFD274ECE}" dt="2022-08-15T18:54:28.989" v="456" actId="164"/>
          <ac:picMkLst>
            <pc:docMk/>
            <pc:sldMk cId="2207525130" sldId="292"/>
            <ac:picMk id="8" creationId="{79B20342-9112-42A2-8175-2C619D3B9172}"/>
          </ac:picMkLst>
        </pc:picChg>
      </pc:sldChg>
      <pc:sldChg chg="addSp modSp mod modAnim">
        <pc:chgData name="Jessica Beaulieu" userId="042455a9-75a8-4fff-900b-153d4ecd5668" providerId="ADAL" clId="{5BBD11F2-559B-4B64-85DA-D91CFD274ECE}" dt="2022-08-15T18:59:16.916" v="483"/>
        <pc:sldMkLst>
          <pc:docMk/>
          <pc:sldMk cId="2146329922" sldId="294"/>
        </pc:sldMkLst>
        <pc:spChg chg="add mod">
          <ac:chgData name="Jessica Beaulieu" userId="042455a9-75a8-4fff-900b-153d4ecd5668" providerId="ADAL" clId="{5BBD11F2-559B-4B64-85DA-D91CFD274ECE}" dt="2022-08-15T18:57:42.328" v="482" actId="403"/>
          <ac:spMkLst>
            <pc:docMk/>
            <pc:sldMk cId="2146329922" sldId="294"/>
            <ac:spMk id="10" creationId="{F6ED7E1E-E83F-4475-81BF-D8E26A8CE7BC}"/>
          </ac:spMkLst>
        </pc:spChg>
        <pc:picChg chg="add mod">
          <ac:chgData name="Jessica Beaulieu" userId="042455a9-75a8-4fff-900b-153d4ecd5668" providerId="ADAL" clId="{5BBD11F2-559B-4B64-85DA-D91CFD274ECE}" dt="2022-08-15T18:57:13.431" v="472" actId="1076"/>
          <ac:picMkLst>
            <pc:docMk/>
            <pc:sldMk cId="2146329922" sldId="294"/>
            <ac:picMk id="8" creationId="{938817AD-8489-439E-AFC1-02061F1599EE}"/>
          </ac:picMkLst>
        </pc:picChg>
        <pc:picChg chg="mod">
          <ac:chgData name="Jessica Beaulieu" userId="042455a9-75a8-4fff-900b-153d4ecd5668" providerId="ADAL" clId="{5BBD11F2-559B-4B64-85DA-D91CFD274ECE}" dt="2022-08-15T18:55:59.446" v="463" actId="1076"/>
          <ac:picMkLst>
            <pc:docMk/>
            <pc:sldMk cId="2146329922" sldId="294"/>
            <ac:picMk id="9" creationId="{9ADA1674-6B24-4FFD-ACB5-57EB7E362017}"/>
          </ac:picMkLst>
        </pc:picChg>
      </pc:sldChg>
      <pc:sldChg chg="modNotesTx">
        <pc:chgData name="Jessica Beaulieu" userId="042455a9-75a8-4fff-900b-153d4ecd5668" providerId="ADAL" clId="{5BBD11F2-559B-4B64-85DA-D91CFD274ECE}" dt="2022-08-15T19:00:39.894" v="485" actId="20577"/>
        <pc:sldMkLst>
          <pc:docMk/>
          <pc:sldMk cId="765625544" sldId="295"/>
        </pc:sldMkLst>
      </pc:sldChg>
      <pc:sldChg chg="modNotesTx">
        <pc:chgData name="Jessica Beaulieu" userId="042455a9-75a8-4fff-900b-153d4ecd5668" providerId="ADAL" clId="{5BBD11F2-559B-4B64-85DA-D91CFD274ECE}" dt="2022-08-15T19:00:34.594" v="484" actId="20577"/>
        <pc:sldMkLst>
          <pc:docMk/>
          <pc:sldMk cId="500808983" sldId="296"/>
        </pc:sldMkLst>
      </pc:sldChg>
      <pc:sldChg chg="del modNotesTx">
        <pc:chgData name="Jessica Beaulieu" userId="042455a9-75a8-4fff-900b-153d4ecd5668" providerId="ADAL" clId="{5BBD11F2-559B-4B64-85DA-D91CFD274ECE}" dt="2022-08-15T19:03:11.670" v="487" actId="47"/>
        <pc:sldMkLst>
          <pc:docMk/>
          <pc:sldMk cId="1010800994" sldId="297"/>
        </pc:sldMkLst>
      </pc:sldChg>
      <pc:sldChg chg="add del modNotesTx">
        <pc:chgData name="Jessica Beaulieu" userId="042455a9-75a8-4fff-900b-153d4ecd5668" providerId="ADAL" clId="{5BBD11F2-559B-4B64-85DA-D91CFD274ECE}" dt="2022-08-15T19:03:50.746" v="490" actId="6549"/>
        <pc:sldMkLst>
          <pc:docMk/>
          <pc:sldMk cId="1220084459" sldId="298"/>
        </pc:sldMkLst>
      </pc:sldChg>
      <pc:sldChg chg="del">
        <pc:chgData name="Jessica Beaulieu" userId="042455a9-75a8-4fff-900b-153d4ecd5668" providerId="ADAL" clId="{5BBD11F2-559B-4B64-85DA-D91CFD274ECE}" dt="2022-08-15T19:03:55.694" v="491" actId="47"/>
        <pc:sldMkLst>
          <pc:docMk/>
          <pc:sldMk cId="877491249" sldId="299"/>
        </pc:sldMkLst>
      </pc:sldChg>
      <pc:sldChg chg="addSp delSp modSp mod addAnim delAnim modNotesTx">
        <pc:chgData name="Jessica Beaulieu" userId="042455a9-75a8-4fff-900b-153d4ecd5668" providerId="ADAL" clId="{5BBD11F2-559B-4B64-85DA-D91CFD274ECE}" dt="2022-08-16T14:22:09.784" v="1038" actId="478"/>
        <pc:sldMkLst>
          <pc:docMk/>
          <pc:sldMk cId="3950975401" sldId="301"/>
        </pc:sldMkLst>
        <pc:spChg chg="del">
          <ac:chgData name="Jessica Beaulieu" userId="042455a9-75a8-4fff-900b-153d4ecd5668" providerId="ADAL" clId="{5BBD11F2-559B-4B64-85DA-D91CFD274ECE}" dt="2022-08-16T13:53:49.539" v="924" actId="478"/>
          <ac:spMkLst>
            <pc:docMk/>
            <pc:sldMk cId="3950975401" sldId="301"/>
            <ac:spMk id="8" creationId="{0574E5D1-2C44-4E01-A384-E6597EF0A2F2}"/>
          </ac:spMkLst>
        </pc:spChg>
        <pc:spChg chg="add del mod ord">
          <ac:chgData name="Jessica Beaulieu" userId="042455a9-75a8-4fff-900b-153d4ecd5668" providerId="ADAL" clId="{5BBD11F2-559B-4B64-85DA-D91CFD274ECE}" dt="2022-08-16T14:22:09.784" v="1038" actId="478"/>
          <ac:spMkLst>
            <pc:docMk/>
            <pc:sldMk cId="3950975401" sldId="301"/>
            <ac:spMk id="9" creationId="{630FFF7B-B7E9-4193-BEA5-A64A6898D746}"/>
          </ac:spMkLst>
        </pc:spChg>
        <pc:spChg chg="add mod">
          <ac:chgData name="Jessica Beaulieu" userId="042455a9-75a8-4fff-900b-153d4ecd5668" providerId="ADAL" clId="{5BBD11F2-559B-4B64-85DA-D91CFD274ECE}" dt="2022-08-16T13:49:40.257" v="907" actId="1076"/>
          <ac:spMkLst>
            <pc:docMk/>
            <pc:sldMk cId="3950975401" sldId="301"/>
            <ac:spMk id="10" creationId="{F414C256-BDF0-46AC-B6DA-B68A51C525BF}"/>
          </ac:spMkLst>
        </pc:spChg>
        <pc:picChg chg="add del">
          <ac:chgData name="Jessica Beaulieu" userId="042455a9-75a8-4fff-900b-153d4ecd5668" providerId="ADAL" clId="{5BBD11F2-559B-4B64-85DA-D91CFD274ECE}" dt="2022-08-16T13:53:45.829" v="923" actId="478"/>
          <ac:picMkLst>
            <pc:docMk/>
            <pc:sldMk cId="3950975401" sldId="301"/>
            <ac:picMk id="5" creationId="{D779E966-44AA-411C-810A-AE8CD944074D}"/>
          </ac:picMkLst>
        </pc:picChg>
        <pc:picChg chg="del mod">
          <ac:chgData name="Jessica Beaulieu" userId="042455a9-75a8-4fff-900b-153d4ecd5668" providerId="ADAL" clId="{5BBD11F2-559B-4B64-85DA-D91CFD274ECE}" dt="2022-08-16T13:53:42.554" v="921" actId="478"/>
          <ac:picMkLst>
            <pc:docMk/>
            <pc:sldMk cId="3950975401" sldId="301"/>
            <ac:picMk id="6" creationId="{1D4B919F-D2F2-4AD8-BF3A-C1A1A1FF1A1C}"/>
          </ac:picMkLst>
        </pc:picChg>
        <pc:picChg chg="del">
          <ac:chgData name="Jessica Beaulieu" userId="042455a9-75a8-4fff-900b-153d4ecd5668" providerId="ADAL" clId="{5BBD11F2-559B-4B64-85DA-D91CFD274ECE}" dt="2022-08-16T13:57:17.467" v="926" actId="478"/>
          <ac:picMkLst>
            <pc:docMk/>
            <pc:sldMk cId="3950975401" sldId="301"/>
            <ac:picMk id="7" creationId="{873513CF-4F52-474A-A2C6-BA6191EC3AA1}"/>
          </ac:picMkLst>
        </pc:picChg>
        <pc:picChg chg="add del mod">
          <ac:chgData name="Jessica Beaulieu" userId="042455a9-75a8-4fff-900b-153d4ecd5668" providerId="ADAL" clId="{5BBD11F2-559B-4B64-85DA-D91CFD274ECE}" dt="2022-08-16T13:57:19.902" v="927" actId="478"/>
          <ac:picMkLst>
            <pc:docMk/>
            <pc:sldMk cId="3950975401" sldId="301"/>
            <ac:picMk id="11" creationId="{4D546281-13AD-41DB-AC9E-BA8EB32AF3E4}"/>
          </ac:picMkLst>
        </pc:picChg>
        <pc:picChg chg="add del mod">
          <ac:chgData name="Jessica Beaulieu" userId="042455a9-75a8-4fff-900b-153d4ecd5668" providerId="ADAL" clId="{5BBD11F2-559B-4B64-85DA-D91CFD274ECE}" dt="2022-08-16T14:00:38.644" v="933" actId="478"/>
          <ac:picMkLst>
            <pc:docMk/>
            <pc:sldMk cId="3950975401" sldId="301"/>
            <ac:picMk id="13" creationId="{D6024073-54B6-4872-A464-B2E2095D5FF2}"/>
          </ac:picMkLst>
        </pc:picChg>
        <pc:picChg chg="add mod">
          <ac:chgData name="Jessica Beaulieu" userId="042455a9-75a8-4fff-900b-153d4ecd5668" providerId="ADAL" clId="{5BBD11F2-559B-4B64-85DA-D91CFD274ECE}" dt="2022-08-16T14:01:31.755" v="937" actId="1076"/>
          <ac:picMkLst>
            <pc:docMk/>
            <pc:sldMk cId="3950975401" sldId="301"/>
            <ac:picMk id="15" creationId="{F8DED91F-8DF9-4AA4-90D0-8CCF871804A0}"/>
          </ac:picMkLst>
        </pc:picChg>
      </pc:sldChg>
      <pc:sldChg chg="addSp delSp modSp mod modClrScheme chgLayout modNotesTx">
        <pc:chgData name="Jessica Beaulieu" userId="042455a9-75a8-4fff-900b-153d4ecd5668" providerId="ADAL" clId="{5BBD11F2-559B-4B64-85DA-D91CFD274ECE}" dt="2022-08-16T14:30:08.195" v="1061" actId="20577"/>
        <pc:sldMkLst>
          <pc:docMk/>
          <pc:sldMk cId="372119536" sldId="302"/>
        </pc:sldMkLst>
        <pc:spChg chg="del">
          <ac:chgData name="Jessica Beaulieu" userId="042455a9-75a8-4fff-900b-153d4ecd5668" providerId="ADAL" clId="{5BBD11F2-559B-4B64-85DA-D91CFD274ECE}" dt="2022-08-16T14:09:55.772" v="942" actId="700"/>
          <ac:spMkLst>
            <pc:docMk/>
            <pc:sldMk cId="372119536" sldId="302"/>
            <ac:spMk id="2" creationId="{393E39B9-4357-4EB4-B1A9-812D14EBCE04}"/>
          </ac:spMkLst>
        </pc:spChg>
        <pc:spChg chg="del">
          <ac:chgData name="Jessica Beaulieu" userId="042455a9-75a8-4fff-900b-153d4ecd5668" providerId="ADAL" clId="{5BBD11F2-559B-4B64-85DA-D91CFD274ECE}" dt="2022-08-16T14:09:55.772" v="942" actId="700"/>
          <ac:spMkLst>
            <pc:docMk/>
            <pc:sldMk cId="372119536" sldId="302"/>
            <ac:spMk id="3" creationId="{099FF3AD-C1E5-4F11-82A0-0B99E88E788D}"/>
          </ac:spMkLst>
        </pc:spChg>
        <pc:spChg chg="add mod">
          <ac:chgData name="Jessica Beaulieu" userId="042455a9-75a8-4fff-900b-153d4ecd5668" providerId="ADAL" clId="{5BBD11F2-559B-4B64-85DA-D91CFD274ECE}" dt="2022-08-16T14:11:59.876" v="956" actId="207"/>
          <ac:spMkLst>
            <pc:docMk/>
            <pc:sldMk cId="372119536" sldId="302"/>
            <ac:spMk id="7" creationId="{5637B380-0FBF-482A-A8FF-2B6249C8ABE6}"/>
          </ac:spMkLst>
        </pc:spChg>
        <pc:spChg chg="add mod">
          <ac:chgData name="Jessica Beaulieu" userId="042455a9-75a8-4fff-900b-153d4ecd5668" providerId="ADAL" clId="{5BBD11F2-559B-4B64-85DA-D91CFD274ECE}" dt="2022-08-16T14:14:28.330" v="1036" actId="20577"/>
          <ac:spMkLst>
            <pc:docMk/>
            <pc:sldMk cId="372119536" sldId="302"/>
            <ac:spMk id="8" creationId="{9200B1FA-30EE-46B2-A60A-04F88C5C44DE}"/>
          </ac:spMkLst>
        </pc:spChg>
        <pc:spChg chg="add mod">
          <ac:chgData name="Jessica Beaulieu" userId="042455a9-75a8-4fff-900b-153d4ecd5668" providerId="ADAL" clId="{5BBD11F2-559B-4B64-85DA-D91CFD274ECE}" dt="2022-08-16T14:12:49.718" v="1002" actId="14100"/>
          <ac:spMkLst>
            <pc:docMk/>
            <pc:sldMk cId="372119536" sldId="302"/>
            <ac:spMk id="9" creationId="{EBAFFC45-D709-4C30-931C-AB6D45B708B3}"/>
          </ac:spMkLst>
        </pc:spChg>
        <pc:spChg chg="add mod">
          <ac:chgData name="Jessica Beaulieu" userId="042455a9-75a8-4fff-900b-153d4ecd5668" providerId="ADAL" clId="{5BBD11F2-559B-4B64-85DA-D91CFD274ECE}" dt="2022-08-16T14:13:27.942" v="1007" actId="14100"/>
          <ac:spMkLst>
            <pc:docMk/>
            <pc:sldMk cId="372119536" sldId="302"/>
            <ac:spMk id="10" creationId="{E5537F85-CC7B-4368-AC76-6B72FB04E50F}"/>
          </ac:spMkLst>
        </pc:spChg>
        <pc:spChg chg="add mod">
          <ac:chgData name="Jessica Beaulieu" userId="042455a9-75a8-4fff-900b-153d4ecd5668" providerId="ADAL" clId="{5BBD11F2-559B-4B64-85DA-D91CFD274ECE}" dt="2022-08-16T14:13:39.894" v="1015" actId="14100"/>
          <ac:spMkLst>
            <pc:docMk/>
            <pc:sldMk cId="372119536" sldId="302"/>
            <ac:spMk id="11" creationId="{A1AD1523-3CE1-47C7-B77D-D0B911BD2D60}"/>
          </ac:spMkLst>
        </pc:spChg>
        <pc:spChg chg="add mod">
          <ac:chgData name="Jessica Beaulieu" userId="042455a9-75a8-4fff-900b-153d4ecd5668" providerId="ADAL" clId="{5BBD11F2-559B-4B64-85DA-D91CFD274ECE}" dt="2022-08-16T14:14:11.176" v="1028" actId="1038"/>
          <ac:spMkLst>
            <pc:docMk/>
            <pc:sldMk cId="372119536" sldId="302"/>
            <ac:spMk id="12" creationId="{A36EEB90-1A27-4D23-AF7B-EEE5D2FE79EB}"/>
          </ac:spMkLst>
        </pc:spChg>
        <pc:spChg chg="add mod">
          <ac:chgData name="Jessica Beaulieu" userId="042455a9-75a8-4fff-900b-153d4ecd5668" providerId="ADAL" clId="{5BBD11F2-559B-4B64-85DA-D91CFD274ECE}" dt="2022-08-16T14:30:08.195" v="1061" actId="20577"/>
          <ac:spMkLst>
            <pc:docMk/>
            <pc:sldMk cId="372119536" sldId="302"/>
            <ac:spMk id="13" creationId="{8A38187E-BBAC-41F5-A394-694AD98276FC}"/>
          </ac:spMkLst>
        </pc:spChg>
        <pc:picChg chg="del mod">
          <ac:chgData name="Jessica Beaulieu" userId="042455a9-75a8-4fff-900b-153d4ecd5668" providerId="ADAL" clId="{5BBD11F2-559B-4B64-85DA-D91CFD274ECE}" dt="2022-08-16T14:11:11.500" v="944" actId="478"/>
          <ac:picMkLst>
            <pc:docMk/>
            <pc:sldMk cId="372119536" sldId="302"/>
            <ac:picMk id="5" creationId="{61DE8372-0071-43FC-8C09-7968FA07213D}"/>
          </ac:picMkLst>
        </pc:picChg>
        <pc:picChg chg="add mod">
          <ac:chgData name="Jessica Beaulieu" userId="042455a9-75a8-4fff-900b-153d4ecd5668" providerId="ADAL" clId="{5BBD11F2-559B-4B64-85DA-D91CFD274ECE}" dt="2022-08-16T14:11:20.796" v="946" actId="14100"/>
          <ac:picMkLst>
            <pc:docMk/>
            <pc:sldMk cId="372119536" sldId="302"/>
            <ac:picMk id="6" creationId="{2A8DF49E-0BC8-4A04-934A-8653C3C0D591}"/>
          </ac:picMkLst>
        </pc:picChg>
      </pc:sldChg>
      <pc:sldChg chg="modSp mod modNotesTx">
        <pc:chgData name="Jessica Beaulieu" userId="042455a9-75a8-4fff-900b-153d4ecd5668" providerId="ADAL" clId="{5BBD11F2-559B-4B64-85DA-D91CFD274ECE}" dt="2022-08-15T19:09:17.781" v="497" actId="1076"/>
        <pc:sldMkLst>
          <pc:docMk/>
          <pc:sldMk cId="2318379323" sldId="305"/>
        </pc:sldMkLst>
        <pc:picChg chg="mod">
          <ac:chgData name="Jessica Beaulieu" userId="042455a9-75a8-4fff-900b-153d4ecd5668" providerId="ADAL" clId="{5BBD11F2-559B-4B64-85DA-D91CFD274ECE}" dt="2022-08-15T19:09:17.781" v="497" actId="1076"/>
          <ac:picMkLst>
            <pc:docMk/>
            <pc:sldMk cId="2318379323" sldId="305"/>
            <ac:picMk id="5" creationId="{976849EF-2280-4CFF-82C9-AF03539EDB56}"/>
          </ac:picMkLst>
        </pc:picChg>
      </pc:sldChg>
      <pc:sldChg chg="addSp delSp modSp mod modNotesTx">
        <pc:chgData name="Jessica Beaulieu" userId="042455a9-75a8-4fff-900b-153d4ecd5668" providerId="ADAL" clId="{5BBD11F2-559B-4B64-85DA-D91CFD274ECE}" dt="2022-08-16T13:46:05.407" v="819" actId="14100"/>
        <pc:sldMkLst>
          <pc:docMk/>
          <pc:sldMk cId="1454703675" sldId="306"/>
        </pc:sldMkLst>
        <pc:spChg chg="add mod">
          <ac:chgData name="Jessica Beaulieu" userId="042455a9-75a8-4fff-900b-153d4ecd5668" providerId="ADAL" clId="{5BBD11F2-559B-4B64-85DA-D91CFD274ECE}" dt="2022-08-16T13:46:05.407" v="819" actId="14100"/>
          <ac:spMkLst>
            <pc:docMk/>
            <pc:sldMk cId="1454703675" sldId="306"/>
            <ac:spMk id="9" creationId="{0E722059-26FF-424F-AA05-9DDD50023BE5}"/>
          </ac:spMkLst>
        </pc:spChg>
        <pc:picChg chg="del mod">
          <ac:chgData name="Jessica Beaulieu" userId="042455a9-75a8-4fff-900b-153d4ecd5668" providerId="ADAL" clId="{5BBD11F2-559B-4B64-85DA-D91CFD274ECE}" dt="2022-08-16T13:44:02.547" v="724" actId="478"/>
          <ac:picMkLst>
            <pc:docMk/>
            <pc:sldMk cId="1454703675" sldId="306"/>
            <ac:picMk id="5" creationId="{E81E5C86-3C9E-42DA-B7AC-F06A814093BB}"/>
          </ac:picMkLst>
        </pc:picChg>
        <pc:picChg chg="add del mod">
          <ac:chgData name="Jessica Beaulieu" userId="042455a9-75a8-4fff-900b-153d4ecd5668" providerId="ADAL" clId="{5BBD11F2-559B-4B64-85DA-D91CFD274ECE}" dt="2022-08-15T19:14:27.117" v="510" actId="478"/>
          <ac:picMkLst>
            <pc:docMk/>
            <pc:sldMk cId="1454703675" sldId="306"/>
            <ac:picMk id="6" creationId="{A147ED07-7B1B-4EAD-9AF2-CD36FF8B07A6}"/>
          </ac:picMkLst>
        </pc:picChg>
        <pc:picChg chg="add mod">
          <ac:chgData name="Jessica Beaulieu" userId="042455a9-75a8-4fff-900b-153d4ecd5668" providerId="ADAL" clId="{5BBD11F2-559B-4B64-85DA-D91CFD274ECE}" dt="2022-08-16T13:44:13.631" v="728" actId="1076"/>
          <ac:picMkLst>
            <pc:docMk/>
            <pc:sldMk cId="1454703675" sldId="306"/>
            <ac:picMk id="8" creationId="{D1CF84B7-F796-4A79-964E-A0FD482EA0AA}"/>
          </ac:picMkLst>
        </pc:picChg>
      </pc:sldChg>
      <pc:sldChg chg="addSp modSp mod modNotesTx">
        <pc:chgData name="Jessica Beaulieu" userId="042455a9-75a8-4fff-900b-153d4ecd5668" providerId="ADAL" clId="{5BBD11F2-559B-4B64-85DA-D91CFD274ECE}" dt="2022-08-16T13:40:17.365" v="723" actId="113"/>
        <pc:sldMkLst>
          <pc:docMk/>
          <pc:sldMk cId="4259094592" sldId="308"/>
        </pc:sldMkLst>
        <pc:spChg chg="add mod">
          <ac:chgData name="Jessica Beaulieu" userId="042455a9-75a8-4fff-900b-153d4ecd5668" providerId="ADAL" clId="{5BBD11F2-559B-4B64-85DA-D91CFD274ECE}" dt="2022-08-16T13:40:17.365" v="723" actId="113"/>
          <ac:spMkLst>
            <pc:docMk/>
            <pc:sldMk cId="4259094592" sldId="308"/>
            <ac:spMk id="4" creationId="{5C47F537-8C77-434F-B742-AF1EF33D69EB}"/>
          </ac:spMkLst>
        </pc:spChg>
        <pc:picChg chg="mod">
          <ac:chgData name="Jessica Beaulieu" userId="042455a9-75a8-4fff-900b-153d4ecd5668" providerId="ADAL" clId="{5BBD11F2-559B-4B64-85DA-D91CFD274ECE}" dt="2022-08-15T19:15:23.241" v="513" actId="1076"/>
          <ac:picMkLst>
            <pc:docMk/>
            <pc:sldMk cId="4259094592" sldId="308"/>
            <ac:picMk id="5" creationId="{5686E2FC-4233-43D0-ABEE-B0C67F52ADF0}"/>
          </ac:picMkLst>
        </pc:picChg>
      </pc:sldChg>
      <pc:sldChg chg="del">
        <pc:chgData name="Jessica Beaulieu" userId="042455a9-75a8-4fff-900b-153d4ecd5668" providerId="ADAL" clId="{5BBD11F2-559B-4B64-85DA-D91CFD274ECE}" dt="2022-08-15T19:17:09.042" v="551" actId="47"/>
        <pc:sldMkLst>
          <pc:docMk/>
          <pc:sldMk cId="1371846425" sldId="309"/>
        </pc:sldMkLst>
      </pc:sldChg>
      <pc:sldChg chg="modNotesTx">
        <pc:chgData name="Jessica Beaulieu" userId="042455a9-75a8-4fff-900b-153d4ecd5668" providerId="ADAL" clId="{5BBD11F2-559B-4B64-85DA-D91CFD274ECE}" dt="2022-08-15T19:18:40.997" v="552" actId="20577"/>
        <pc:sldMkLst>
          <pc:docMk/>
          <pc:sldMk cId="3670475823" sldId="312"/>
        </pc:sldMkLst>
      </pc:sldChg>
      <pc:sldChg chg="addSp delSp modSp mod delAnim modAnim">
        <pc:chgData name="Jessica Beaulieu" userId="042455a9-75a8-4fff-900b-153d4ecd5668" providerId="ADAL" clId="{5BBD11F2-559B-4B64-85DA-D91CFD274ECE}" dt="2022-08-16T14:36:25.866" v="1091"/>
        <pc:sldMkLst>
          <pc:docMk/>
          <pc:sldMk cId="116658745" sldId="314"/>
        </pc:sldMkLst>
        <pc:spChg chg="del">
          <ac:chgData name="Jessica Beaulieu" userId="042455a9-75a8-4fff-900b-153d4ecd5668" providerId="ADAL" clId="{5BBD11F2-559B-4B64-85DA-D91CFD274ECE}" dt="2022-08-16T14:32:55.188" v="1068" actId="478"/>
          <ac:spMkLst>
            <pc:docMk/>
            <pc:sldMk cId="116658745" sldId="314"/>
            <ac:spMk id="2" creationId="{3520CE81-B101-4772-A894-78BD896C6CA6}"/>
          </ac:spMkLst>
        </pc:spChg>
        <pc:spChg chg="add mod">
          <ac:chgData name="Jessica Beaulieu" userId="042455a9-75a8-4fff-900b-153d4ecd5668" providerId="ADAL" clId="{5BBD11F2-559B-4B64-85DA-D91CFD274ECE}" dt="2022-08-16T14:31:31.286" v="1062" actId="478"/>
          <ac:spMkLst>
            <pc:docMk/>
            <pc:sldMk cId="116658745" sldId="314"/>
            <ac:spMk id="4" creationId="{B2179440-B832-45A0-BB37-79A4A37537C8}"/>
          </ac:spMkLst>
        </pc:spChg>
        <pc:picChg chg="del mod">
          <ac:chgData name="Jessica Beaulieu" userId="042455a9-75a8-4fff-900b-153d4ecd5668" providerId="ADAL" clId="{5BBD11F2-559B-4B64-85DA-D91CFD274ECE}" dt="2022-08-16T14:31:31.286" v="1062" actId="478"/>
          <ac:picMkLst>
            <pc:docMk/>
            <pc:sldMk cId="116658745" sldId="314"/>
            <ac:picMk id="7" creationId="{4C9B1295-B782-4899-B448-9C1E65A79629}"/>
          </ac:picMkLst>
        </pc:picChg>
        <pc:picChg chg="add mod ord">
          <ac:chgData name="Jessica Beaulieu" userId="042455a9-75a8-4fff-900b-153d4ecd5668" providerId="ADAL" clId="{5BBD11F2-559B-4B64-85DA-D91CFD274ECE}" dt="2022-08-16T14:33:45.350" v="1080" actId="1582"/>
          <ac:picMkLst>
            <pc:docMk/>
            <pc:sldMk cId="116658745" sldId="314"/>
            <ac:picMk id="8" creationId="{D0B52103-B4F4-451C-A1A9-B819AC513232}"/>
          </ac:picMkLst>
        </pc:picChg>
        <pc:picChg chg="del mod">
          <ac:chgData name="Jessica Beaulieu" userId="042455a9-75a8-4fff-900b-153d4ecd5668" providerId="ADAL" clId="{5BBD11F2-559B-4B64-85DA-D91CFD274ECE}" dt="2022-08-16T14:32:35.539" v="1066" actId="478"/>
          <ac:picMkLst>
            <pc:docMk/>
            <pc:sldMk cId="116658745" sldId="314"/>
            <ac:picMk id="9" creationId="{F19DA66A-B755-4E21-93EF-28F78FE5372C}"/>
          </ac:picMkLst>
        </pc:picChg>
        <pc:picChg chg="add del mod ord">
          <ac:chgData name="Jessica Beaulieu" userId="042455a9-75a8-4fff-900b-153d4ecd5668" providerId="ADAL" clId="{5BBD11F2-559B-4B64-85DA-D91CFD274ECE}" dt="2022-08-16T14:35:11.205" v="1083" actId="478"/>
          <ac:picMkLst>
            <pc:docMk/>
            <pc:sldMk cId="116658745" sldId="314"/>
            <ac:picMk id="11" creationId="{F1424A3D-290D-42EA-B744-1C60D71BC31B}"/>
          </ac:picMkLst>
        </pc:picChg>
        <pc:picChg chg="add mod">
          <ac:chgData name="Jessica Beaulieu" userId="042455a9-75a8-4fff-900b-153d4ecd5668" providerId="ADAL" clId="{5BBD11F2-559B-4B64-85DA-D91CFD274ECE}" dt="2022-08-16T14:35:50.433" v="1090" actId="688"/>
          <ac:picMkLst>
            <pc:docMk/>
            <pc:sldMk cId="116658745" sldId="314"/>
            <ac:picMk id="13" creationId="{6FCEB8B2-1C0B-4DAB-96E8-615B9A29667F}"/>
          </ac:picMkLst>
        </pc:picChg>
      </pc:sldChg>
      <pc:sldChg chg="addSp delSp modSp mod modClrScheme delAnim modAnim chgLayout modNotesTx">
        <pc:chgData name="Jessica Beaulieu" userId="042455a9-75a8-4fff-900b-153d4ecd5668" providerId="ADAL" clId="{5BBD11F2-559B-4B64-85DA-D91CFD274ECE}" dt="2022-08-16T15:57:33.615" v="1158" actId="1076"/>
        <pc:sldMkLst>
          <pc:docMk/>
          <pc:sldMk cId="1770123932" sldId="315"/>
        </pc:sldMkLst>
        <pc:spChg chg="del mod ord">
          <ac:chgData name="Jessica Beaulieu" userId="042455a9-75a8-4fff-900b-153d4ecd5668" providerId="ADAL" clId="{5BBD11F2-559B-4B64-85DA-D91CFD274ECE}" dt="2022-08-15T19:26:00.351" v="562" actId="700"/>
          <ac:spMkLst>
            <pc:docMk/>
            <pc:sldMk cId="1770123932" sldId="315"/>
            <ac:spMk id="2" creationId="{C335AA5C-7873-45F1-80CC-91B9277DF8BE}"/>
          </ac:spMkLst>
        </pc:spChg>
        <pc:spChg chg="add mod ord">
          <ac:chgData name="Jessica Beaulieu" userId="042455a9-75a8-4fff-900b-153d4ecd5668" providerId="ADAL" clId="{5BBD11F2-559B-4B64-85DA-D91CFD274ECE}" dt="2022-08-15T19:26:00.351" v="562" actId="700"/>
          <ac:spMkLst>
            <pc:docMk/>
            <pc:sldMk cId="1770123932" sldId="315"/>
            <ac:spMk id="3" creationId="{7724BF3E-6B65-4C65-9DA2-1CCBFA0C7D94}"/>
          </ac:spMkLst>
        </pc:spChg>
        <pc:spChg chg="add mod ord">
          <ac:chgData name="Jessica Beaulieu" userId="042455a9-75a8-4fff-900b-153d4ecd5668" providerId="ADAL" clId="{5BBD11F2-559B-4B64-85DA-D91CFD274ECE}" dt="2022-08-15T19:26:00.351" v="562" actId="700"/>
          <ac:spMkLst>
            <pc:docMk/>
            <pc:sldMk cId="1770123932" sldId="315"/>
            <ac:spMk id="4" creationId="{FFBC839F-0759-417A-B07C-51B4B563BD7C}"/>
          </ac:spMkLst>
        </pc:spChg>
        <pc:picChg chg="mod">
          <ac:chgData name="Jessica Beaulieu" userId="042455a9-75a8-4fff-900b-153d4ecd5668" providerId="ADAL" clId="{5BBD11F2-559B-4B64-85DA-D91CFD274ECE}" dt="2022-08-16T15:57:33.615" v="1158" actId="1076"/>
          <ac:picMkLst>
            <pc:docMk/>
            <pc:sldMk cId="1770123932" sldId="315"/>
            <ac:picMk id="5" creationId="{D5A066CF-FA36-4078-9763-6FF3188FBA9F}"/>
          </ac:picMkLst>
        </pc:picChg>
        <pc:picChg chg="del mod ord">
          <ac:chgData name="Jessica Beaulieu" userId="042455a9-75a8-4fff-900b-153d4ecd5668" providerId="ADAL" clId="{5BBD11F2-559B-4B64-85DA-D91CFD274ECE}" dt="2022-08-15T19:26:55.791" v="564" actId="478"/>
          <ac:picMkLst>
            <pc:docMk/>
            <pc:sldMk cId="1770123932" sldId="315"/>
            <ac:picMk id="7" creationId="{A5F59334-2347-4E98-BD85-81DEA85A7F2D}"/>
          </ac:picMkLst>
        </pc:picChg>
        <pc:picChg chg="add del mod">
          <ac:chgData name="Jessica Beaulieu" userId="042455a9-75a8-4fff-900b-153d4ecd5668" providerId="ADAL" clId="{5BBD11F2-559B-4B64-85DA-D91CFD274ECE}" dt="2022-08-16T15:57:10.808" v="1154" actId="21"/>
          <ac:picMkLst>
            <pc:docMk/>
            <pc:sldMk cId="1770123932" sldId="315"/>
            <ac:picMk id="8" creationId="{AFAC2EDD-0BBF-4905-BF74-0501B7FDA70D}"/>
          </ac:picMkLst>
        </pc:picChg>
      </pc:sldChg>
      <pc:sldChg chg="addSp delSp modSp mod modAnim">
        <pc:chgData name="Jessica Beaulieu" userId="042455a9-75a8-4fff-900b-153d4ecd5668" providerId="ADAL" clId="{5BBD11F2-559B-4B64-85DA-D91CFD274ECE}" dt="2022-08-16T16:00:10.313" v="1161" actId="1076"/>
        <pc:sldMkLst>
          <pc:docMk/>
          <pc:sldMk cId="4197231739" sldId="316"/>
        </pc:sldMkLst>
        <pc:picChg chg="add mod">
          <ac:chgData name="Jessica Beaulieu" userId="042455a9-75a8-4fff-900b-153d4ecd5668" providerId="ADAL" clId="{5BBD11F2-559B-4B64-85DA-D91CFD274ECE}" dt="2022-08-16T15:59:52.872" v="1160" actId="1076"/>
          <ac:picMkLst>
            <pc:docMk/>
            <pc:sldMk cId="4197231739" sldId="316"/>
            <ac:picMk id="3" creationId="{EAC1E542-9E0B-422F-A397-19D45CB748B2}"/>
          </ac:picMkLst>
        </pc:picChg>
        <pc:picChg chg="del">
          <ac:chgData name="Jessica Beaulieu" userId="042455a9-75a8-4fff-900b-153d4ecd5668" providerId="ADAL" clId="{5BBD11F2-559B-4B64-85DA-D91CFD274ECE}" dt="2022-08-15T19:28:43.068" v="572" actId="478"/>
          <ac:picMkLst>
            <pc:docMk/>
            <pc:sldMk cId="4197231739" sldId="316"/>
            <ac:picMk id="5" creationId="{A5316CA0-31B1-43B4-981E-DA31ECA5C300}"/>
          </ac:picMkLst>
        </pc:picChg>
        <pc:picChg chg="add mod">
          <ac:chgData name="Jessica Beaulieu" userId="042455a9-75a8-4fff-900b-153d4ecd5668" providerId="ADAL" clId="{5BBD11F2-559B-4B64-85DA-D91CFD274ECE}" dt="2022-08-16T16:00:10.313" v="1161" actId="1076"/>
          <ac:picMkLst>
            <pc:docMk/>
            <pc:sldMk cId="4197231739" sldId="316"/>
            <ac:picMk id="8" creationId="{8F2D163E-E9E3-462F-89EC-F8E1AC5F8C41}"/>
          </ac:picMkLst>
        </pc:picChg>
      </pc:sldChg>
      <pc:sldChg chg="addSp delSp modSp mod setBg modNotesTx">
        <pc:chgData name="Jessica Beaulieu" userId="042455a9-75a8-4fff-900b-153d4ecd5668" providerId="ADAL" clId="{5BBD11F2-559B-4B64-85DA-D91CFD274ECE}" dt="2022-08-16T16:02:25.672" v="1165" actId="20577"/>
        <pc:sldMkLst>
          <pc:docMk/>
          <pc:sldMk cId="1876343934" sldId="318"/>
        </pc:sldMkLst>
        <pc:spChg chg="del">
          <ac:chgData name="Jessica Beaulieu" userId="042455a9-75a8-4fff-900b-153d4ecd5668" providerId="ADAL" clId="{5BBD11F2-559B-4B64-85DA-D91CFD274ECE}" dt="2022-08-16T16:02:16.917" v="1164" actId="26606"/>
          <ac:spMkLst>
            <pc:docMk/>
            <pc:sldMk cId="1876343934" sldId="318"/>
            <ac:spMk id="2" creationId="{2A2F39A2-D204-4F0F-B1CC-45A48FD74507}"/>
          </ac:spMkLst>
        </pc:spChg>
        <pc:spChg chg="del">
          <ac:chgData name="Jessica Beaulieu" userId="042455a9-75a8-4fff-900b-153d4ecd5668" providerId="ADAL" clId="{5BBD11F2-559B-4B64-85DA-D91CFD274ECE}" dt="2022-08-16T16:02:16.917" v="1164" actId="26606"/>
          <ac:spMkLst>
            <pc:docMk/>
            <pc:sldMk cId="1876343934" sldId="318"/>
            <ac:spMk id="3" creationId="{EE15158F-FF28-44C4-A476-FC7A5A54C85F}"/>
          </ac:spMkLst>
        </pc:spChg>
        <pc:picChg chg="del">
          <ac:chgData name="Jessica Beaulieu" userId="042455a9-75a8-4fff-900b-153d4ecd5668" providerId="ADAL" clId="{5BBD11F2-559B-4B64-85DA-D91CFD274ECE}" dt="2022-08-16T16:02:09.518" v="1162" actId="478"/>
          <ac:picMkLst>
            <pc:docMk/>
            <pc:sldMk cId="1876343934" sldId="318"/>
            <ac:picMk id="5" creationId="{9731B44F-E614-4411-A9B1-733A913F6EDF}"/>
          </ac:picMkLst>
        </pc:picChg>
        <pc:picChg chg="add mod">
          <ac:chgData name="Jessica Beaulieu" userId="042455a9-75a8-4fff-900b-153d4ecd5668" providerId="ADAL" clId="{5BBD11F2-559B-4B64-85DA-D91CFD274ECE}" dt="2022-08-16T16:02:16.917" v="1164" actId="26606"/>
          <ac:picMkLst>
            <pc:docMk/>
            <pc:sldMk cId="1876343934" sldId="318"/>
            <ac:picMk id="6" creationId="{8D84CDD4-C00F-492E-B63A-ECC9F43E9D87}"/>
          </ac:picMkLst>
        </pc:picChg>
      </pc:sldChg>
      <pc:sldChg chg="addSp delSp modSp mod modAnim modNotesTx">
        <pc:chgData name="Jessica Beaulieu" userId="042455a9-75a8-4fff-900b-153d4ecd5668" providerId="ADAL" clId="{5BBD11F2-559B-4B64-85DA-D91CFD274ECE}" dt="2022-08-16T17:17:38.311" v="1235"/>
        <pc:sldMkLst>
          <pc:docMk/>
          <pc:sldMk cId="227172276" sldId="319"/>
        </pc:sldMkLst>
        <pc:spChg chg="add mod">
          <ac:chgData name="Jessica Beaulieu" userId="042455a9-75a8-4fff-900b-153d4ecd5668" providerId="ADAL" clId="{5BBD11F2-559B-4B64-85DA-D91CFD274ECE}" dt="2022-08-16T17:13:52.762" v="1202" actId="1582"/>
          <ac:spMkLst>
            <pc:docMk/>
            <pc:sldMk cId="227172276" sldId="319"/>
            <ac:spMk id="4" creationId="{79905866-23F3-453B-AE83-853FD9D15D52}"/>
          </ac:spMkLst>
        </pc:spChg>
        <pc:spChg chg="add mod">
          <ac:chgData name="Jessica Beaulieu" userId="042455a9-75a8-4fff-900b-153d4ecd5668" providerId="ADAL" clId="{5BBD11F2-559B-4B64-85DA-D91CFD274ECE}" dt="2022-08-16T17:12:43.687" v="1183" actId="20577"/>
          <ac:spMkLst>
            <pc:docMk/>
            <pc:sldMk cId="227172276" sldId="319"/>
            <ac:spMk id="6" creationId="{09CF2109-8CBC-49DE-92BA-A5123106C4EB}"/>
          </ac:spMkLst>
        </pc:spChg>
        <pc:spChg chg="add mod">
          <ac:chgData name="Jessica Beaulieu" userId="042455a9-75a8-4fff-900b-153d4ecd5668" providerId="ADAL" clId="{5BBD11F2-559B-4B64-85DA-D91CFD274ECE}" dt="2022-08-16T17:12:34.347" v="1179"/>
          <ac:spMkLst>
            <pc:docMk/>
            <pc:sldMk cId="227172276" sldId="319"/>
            <ac:spMk id="7" creationId="{DF1256C8-AB71-4A2A-AF1D-66835EB8A7B8}"/>
          </ac:spMkLst>
        </pc:spChg>
        <pc:spChg chg="add mod">
          <ac:chgData name="Jessica Beaulieu" userId="042455a9-75a8-4fff-900b-153d4ecd5668" providerId="ADAL" clId="{5BBD11F2-559B-4B64-85DA-D91CFD274ECE}" dt="2022-08-16T17:13:10.080" v="1191" actId="20577"/>
          <ac:spMkLst>
            <pc:docMk/>
            <pc:sldMk cId="227172276" sldId="319"/>
            <ac:spMk id="8" creationId="{8C644C2A-CE0B-4487-B0ED-ED47C2B3C4E9}"/>
          </ac:spMkLst>
        </pc:spChg>
        <pc:spChg chg="add mod">
          <ac:chgData name="Jessica Beaulieu" userId="042455a9-75a8-4fff-900b-153d4ecd5668" providerId="ADAL" clId="{5BBD11F2-559B-4B64-85DA-D91CFD274ECE}" dt="2022-08-16T17:13:26.689" v="1198" actId="20577"/>
          <ac:spMkLst>
            <pc:docMk/>
            <pc:sldMk cId="227172276" sldId="319"/>
            <ac:spMk id="9" creationId="{5CBC5DEA-11F9-4DDD-A56C-D7E6DD9A9725}"/>
          </ac:spMkLst>
        </pc:spChg>
        <pc:spChg chg="add mod">
          <ac:chgData name="Jessica Beaulieu" userId="042455a9-75a8-4fff-900b-153d4ecd5668" providerId="ADAL" clId="{5BBD11F2-559B-4B64-85DA-D91CFD274ECE}" dt="2022-08-16T17:16:59.864" v="1231" actId="164"/>
          <ac:spMkLst>
            <pc:docMk/>
            <pc:sldMk cId="227172276" sldId="319"/>
            <ac:spMk id="15" creationId="{0226216E-4E4A-4975-9302-298854B6B79F}"/>
          </ac:spMkLst>
        </pc:spChg>
        <pc:grpChg chg="add mod">
          <ac:chgData name="Jessica Beaulieu" userId="042455a9-75a8-4fff-900b-153d4ecd5668" providerId="ADAL" clId="{5BBD11F2-559B-4B64-85DA-D91CFD274ECE}" dt="2022-08-16T17:16:59.864" v="1231" actId="164"/>
          <ac:grpSpMkLst>
            <pc:docMk/>
            <pc:sldMk cId="227172276" sldId="319"/>
            <ac:grpSpMk id="29" creationId="{7E50346F-5B84-419C-8AD8-32D893533C7F}"/>
          </ac:grpSpMkLst>
        </pc:grpChg>
        <pc:picChg chg="mod">
          <ac:chgData name="Jessica Beaulieu" userId="042455a9-75a8-4fff-900b-153d4ecd5668" providerId="ADAL" clId="{5BBD11F2-559B-4B64-85DA-D91CFD274ECE}" dt="2022-08-16T17:12:07.559" v="1168" actId="14100"/>
          <ac:picMkLst>
            <pc:docMk/>
            <pc:sldMk cId="227172276" sldId="319"/>
            <ac:picMk id="5" creationId="{F672D368-0CE8-476F-9128-269687DD5B0E}"/>
          </ac:picMkLst>
        </pc:picChg>
        <pc:cxnChg chg="add del mod">
          <ac:chgData name="Jessica Beaulieu" userId="042455a9-75a8-4fff-900b-153d4ecd5668" providerId="ADAL" clId="{5BBD11F2-559B-4B64-85DA-D91CFD274ECE}" dt="2022-08-16T17:14:07.186" v="1206" actId="11529"/>
          <ac:cxnSpMkLst>
            <pc:docMk/>
            <pc:sldMk cId="227172276" sldId="319"/>
            <ac:cxnSpMk id="11" creationId="{82961BFC-755E-4A32-8E8D-507F64A535DF}"/>
          </ac:cxnSpMkLst>
        </pc:cxnChg>
        <pc:cxnChg chg="add del mod">
          <ac:chgData name="Jessica Beaulieu" userId="042455a9-75a8-4fff-900b-153d4ecd5668" providerId="ADAL" clId="{5BBD11F2-559B-4B64-85DA-D91CFD274ECE}" dt="2022-08-16T17:14:26.161" v="1208" actId="478"/>
          <ac:cxnSpMkLst>
            <pc:docMk/>
            <pc:sldMk cId="227172276" sldId="319"/>
            <ac:cxnSpMk id="14" creationId="{88440699-611C-4D1A-A171-B05567DD1CD7}"/>
          </ac:cxnSpMkLst>
        </pc:cxnChg>
        <pc:cxnChg chg="add del mod">
          <ac:chgData name="Jessica Beaulieu" userId="042455a9-75a8-4fff-900b-153d4ecd5668" providerId="ADAL" clId="{5BBD11F2-559B-4B64-85DA-D91CFD274ECE}" dt="2022-08-16T17:15:12.490" v="1215" actId="478"/>
          <ac:cxnSpMkLst>
            <pc:docMk/>
            <pc:sldMk cId="227172276" sldId="319"/>
            <ac:cxnSpMk id="17" creationId="{342D1C36-1D3B-46B3-AA82-E240B4CD63EE}"/>
          </ac:cxnSpMkLst>
        </pc:cxnChg>
        <pc:cxnChg chg="add del mod">
          <ac:chgData name="Jessica Beaulieu" userId="042455a9-75a8-4fff-900b-153d4ecd5668" providerId="ADAL" clId="{5BBD11F2-559B-4B64-85DA-D91CFD274ECE}" dt="2022-08-16T17:16:01.301" v="1222" actId="478"/>
          <ac:cxnSpMkLst>
            <pc:docMk/>
            <pc:sldMk cId="227172276" sldId="319"/>
            <ac:cxnSpMk id="22" creationId="{F239D8D9-0488-4E54-B3B1-5CAA41698334}"/>
          </ac:cxnSpMkLst>
        </pc:cxnChg>
        <pc:cxnChg chg="add mod">
          <ac:chgData name="Jessica Beaulieu" userId="042455a9-75a8-4fff-900b-153d4ecd5668" providerId="ADAL" clId="{5BBD11F2-559B-4B64-85DA-D91CFD274ECE}" dt="2022-08-16T17:16:59.864" v="1231" actId="164"/>
          <ac:cxnSpMkLst>
            <pc:docMk/>
            <pc:sldMk cId="227172276" sldId="319"/>
            <ac:cxnSpMk id="23" creationId="{0BEEDBD1-53D1-4B5B-BEF7-9EB4B6770A77}"/>
          </ac:cxnSpMkLst>
        </pc:cxnChg>
        <pc:cxnChg chg="add mod">
          <ac:chgData name="Jessica Beaulieu" userId="042455a9-75a8-4fff-900b-153d4ecd5668" providerId="ADAL" clId="{5BBD11F2-559B-4B64-85DA-D91CFD274ECE}" dt="2022-08-16T17:16:59.864" v="1231" actId="164"/>
          <ac:cxnSpMkLst>
            <pc:docMk/>
            <pc:sldMk cId="227172276" sldId="319"/>
            <ac:cxnSpMk id="26" creationId="{D96AB8D8-3EEF-455D-91E9-634AE5DF2E54}"/>
          </ac:cxnSpMkLst>
        </pc:cxnChg>
        <pc:cxnChg chg="add mod">
          <ac:chgData name="Jessica Beaulieu" userId="042455a9-75a8-4fff-900b-153d4ecd5668" providerId="ADAL" clId="{5BBD11F2-559B-4B64-85DA-D91CFD274ECE}" dt="2022-08-16T17:16:59.864" v="1231" actId="164"/>
          <ac:cxnSpMkLst>
            <pc:docMk/>
            <pc:sldMk cId="227172276" sldId="319"/>
            <ac:cxnSpMk id="28" creationId="{99DEE3E2-66BC-409A-82D6-38E005808196}"/>
          </ac:cxnSpMkLst>
        </pc:cxnChg>
      </pc:sldChg>
      <pc:sldChg chg="addSp delSp modSp mod modAnim modNotesTx">
        <pc:chgData name="Jessica Beaulieu" userId="042455a9-75a8-4fff-900b-153d4ecd5668" providerId="ADAL" clId="{5BBD11F2-559B-4B64-85DA-D91CFD274ECE}" dt="2022-08-16T17:34:07.950" v="1352" actId="20577"/>
        <pc:sldMkLst>
          <pc:docMk/>
          <pc:sldMk cId="461543131" sldId="320"/>
        </pc:sldMkLst>
        <pc:spChg chg="del">
          <ac:chgData name="Jessica Beaulieu" userId="042455a9-75a8-4fff-900b-153d4ecd5668" providerId="ADAL" clId="{5BBD11F2-559B-4B64-85DA-D91CFD274ECE}" dt="2022-08-16T17:28:29.499" v="1238" actId="478"/>
          <ac:spMkLst>
            <pc:docMk/>
            <pc:sldMk cId="461543131" sldId="320"/>
            <ac:spMk id="2" creationId="{4DFCA067-557E-422A-95F0-E91FA131DBF6}"/>
          </ac:spMkLst>
        </pc:spChg>
        <pc:spChg chg="del">
          <ac:chgData name="Jessica Beaulieu" userId="042455a9-75a8-4fff-900b-153d4ecd5668" providerId="ADAL" clId="{5BBD11F2-559B-4B64-85DA-D91CFD274ECE}" dt="2022-08-16T17:28:28.297" v="1237" actId="478"/>
          <ac:spMkLst>
            <pc:docMk/>
            <pc:sldMk cId="461543131" sldId="320"/>
            <ac:spMk id="3" creationId="{AE5C7762-6A33-43A2-9ADB-32A37BA14E20}"/>
          </ac:spMkLst>
        </pc:spChg>
        <pc:spChg chg="add mod">
          <ac:chgData name="Jessica Beaulieu" userId="042455a9-75a8-4fff-900b-153d4ecd5668" providerId="ADAL" clId="{5BBD11F2-559B-4B64-85DA-D91CFD274ECE}" dt="2022-08-16T17:29:53.093" v="1250" actId="404"/>
          <ac:spMkLst>
            <pc:docMk/>
            <pc:sldMk cId="461543131" sldId="320"/>
            <ac:spMk id="5" creationId="{A90049F5-7B0D-4814-BEA2-D1F3FCB55B6D}"/>
          </ac:spMkLst>
        </pc:spChg>
        <pc:spChg chg="add mod">
          <ac:chgData name="Jessica Beaulieu" userId="042455a9-75a8-4fff-900b-153d4ecd5668" providerId="ADAL" clId="{5BBD11F2-559B-4B64-85DA-D91CFD274ECE}" dt="2022-08-16T17:29:48.455" v="1249" actId="404"/>
          <ac:spMkLst>
            <pc:docMk/>
            <pc:sldMk cId="461543131" sldId="320"/>
            <ac:spMk id="6" creationId="{7B9B0820-D593-4DC0-81A7-234EFBAFC31A}"/>
          </ac:spMkLst>
        </pc:spChg>
        <pc:spChg chg="add mod">
          <ac:chgData name="Jessica Beaulieu" userId="042455a9-75a8-4fff-900b-153d4ecd5668" providerId="ADAL" clId="{5BBD11F2-559B-4B64-85DA-D91CFD274ECE}" dt="2022-08-16T17:30:15.118" v="1256" actId="404"/>
          <ac:spMkLst>
            <pc:docMk/>
            <pc:sldMk cId="461543131" sldId="320"/>
            <ac:spMk id="8" creationId="{C8CAD8F4-C2B2-4324-BD61-7098CA8D7E2A}"/>
          </ac:spMkLst>
        </pc:spChg>
        <pc:spChg chg="add mod">
          <ac:chgData name="Jessica Beaulieu" userId="042455a9-75a8-4fff-900b-153d4ecd5668" providerId="ADAL" clId="{5BBD11F2-559B-4B64-85DA-D91CFD274ECE}" dt="2022-08-16T17:30:32.270" v="1282" actId="1037"/>
          <ac:spMkLst>
            <pc:docMk/>
            <pc:sldMk cId="461543131" sldId="320"/>
            <ac:spMk id="9" creationId="{3F58DAF3-B952-4704-96E4-F3E9F739FB43}"/>
          </ac:spMkLst>
        </pc:spChg>
        <pc:spChg chg="add mod">
          <ac:chgData name="Jessica Beaulieu" userId="042455a9-75a8-4fff-900b-153d4ecd5668" providerId="ADAL" clId="{5BBD11F2-559B-4B64-85DA-D91CFD274ECE}" dt="2022-08-16T17:32:10.693" v="1301" actId="404"/>
          <ac:spMkLst>
            <pc:docMk/>
            <pc:sldMk cId="461543131" sldId="320"/>
            <ac:spMk id="10" creationId="{4D7CA545-B2B1-4240-834B-73B171DB542D}"/>
          </ac:spMkLst>
        </pc:spChg>
        <pc:spChg chg="add mod">
          <ac:chgData name="Jessica Beaulieu" userId="042455a9-75a8-4fff-900b-153d4ecd5668" providerId="ADAL" clId="{5BBD11F2-559B-4B64-85DA-D91CFD274ECE}" dt="2022-08-16T17:32:34.875" v="1327" actId="1036"/>
          <ac:spMkLst>
            <pc:docMk/>
            <pc:sldMk cId="461543131" sldId="320"/>
            <ac:spMk id="11" creationId="{B887B37C-F323-4218-9B27-029E6F463DAE}"/>
          </ac:spMkLst>
        </pc:spChg>
        <pc:spChg chg="add mod">
          <ac:chgData name="Jessica Beaulieu" userId="042455a9-75a8-4fff-900b-153d4ecd5668" providerId="ADAL" clId="{5BBD11F2-559B-4B64-85DA-D91CFD274ECE}" dt="2022-08-16T17:33:02.748" v="1349" actId="20577"/>
          <ac:spMkLst>
            <pc:docMk/>
            <pc:sldMk cId="461543131" sldId="320"/>
            <ac:spMk id="12" creationId="{A2C180C0-1DC9-4A1D-8372-AC9DB7AF1C15}"/>
          </ac:spMkLst>
        </pc:spChg>
        <pc:picChg chg="mod modCrop">
          <ac:chgData name="Jessica Beaulieu" userId="042455a9-75a8-4fff-900b-153d4ecd5668" providerId="ADAL" clId="{5BBD11F2-559B-4B64-85DA-D91CFD274ECE}" dt="2022-08-16T17:28:35.618" v="1241" actId="1076"/>
          <ac:picMkLst>
            <pc:docMk/>
            <pc:sldMk cId="461543131" sldId="320"/>
            <ac:picMk id="7" creationId="{34D61839-B799-48BA-8328-0170CC30E04C}"/>
          </ac:picMkLst>
        </pc:picChg>
      </pc:sldChg>
      <pc:sldChg chg="modNotesTx">
        <pc:chgData name="Jessica Beaulieu" userId="042455a9-75a8-4fff-900b-153d4ecd5668" providerId="ADAL" clId="{5BBD11F2-559B-4B64-85DA-D91CFD274ECE}" dt="2022-08-16T17:35:47.107" v="1357" actId="20577"/>
        <pc:sldMkLst>
          <pc:docMk/>
          <pc:sldMk cId="1119853612" sldId="322"/>
        </pc:sldMkLst>
      </pc:sldChg>
      <pc:sldChg chg="modSp mod">
        <pc:chgData name="Jessica Beaulieu" userId="042455a9-75a8-4fff-900b-153d4ecd5668" providerId="ADAL" clId="{5BBD11F2-559B-4B64-85DA-D91CFD274ECE}" dt="2022-08-16T17:34:49.242" v="1354" actId="1076"/>
        <pc:sldMkLst>
          <pc:docMk/>
          <pc:sldMk cId="3906000293" sldId="323"/>
        </pc:sldMkLst>
        <pc:picChg chg="mod">
          <ac:chgData name="Jessica Beaulieu" userId="042455a9-75a8-4fff-900b-153d4ecd5668" providerId="ADAL" clId="{5BBD11F2-559B-4B64-85DA-D91CFD274ECE}" dt="2022-08-16T17:34:49.242" v="1354" actId="1076"/>
          <ac:picMkLst>
            <pc:docMk/>
            <pc:sldMk cId="3906000293" sldId="323"/>
            <ac:picMk id="5" creationId="{85C027BA-287B-4414-9D26-DD58DC4DE8E1}"/>
          </ac:picMkLst>
        </pc:picChg>
      </pc:sldChg>
      <pc:sldChg chg="modSp mod">
        <pc:chgData name="Jessica Beaulieu" userId="042455a9-75a8-4fff-900b-153d4ecd5668" providerId="ADAL" clId="{5BBD11F2-559B-4B64-85DA-D91CFD274ECE}" dt="2022-08-16T17:35:01.411" v="1356" actId="14100"/>
        <pc:sldMkLst>
          <pc:docMk/>
          <pc:sldMk cId="3145307535" sldId="324"/>
        </pc:sldMkLst>
        <pc:picChg chg="mod">
          <ac:chgData name="Jessica Beaulieu" userId="042455a9-75a8-4fff-900b-153d4ecd5668" providerId="ADAL" clId="{5BBD11F2-559B-4B64-85DA-D91CFD274ECE}" dt="2022-08-16T17:35:01.411" v="1356" actId="14100"/>
          <ac:picMkLst>
            <pc:docMk/>
            <pc:sldMk cId="3145307535" sldId="324"/>
            <ac:picMk id="5" creationId="{E56CEA4C-F8FE-47F7-A8FA-1BF19F692517}"/>
          </ac:picMkLst>
        </pc:picChg>
      </pc:sldChg>
      <pc:sldChg chg="modSp mod">
        <pc:chgData name="Jessica Beaulieu" userId="042455a9-75a8-4fff-900b-153d4ecd5668" providerId="ADAL" clId="{5BBD11F2-559B-4B64-85DA-D91CFD274ECE}" dt="2022-08-16T17:35:54.515" v="1359" actId="14100"/>
        <pc:sldMkLst>
          <pc:docMk/>
          <pc:sldMk cId="1049471968" sldId="325"/>
        </pc:sldMkLst>
        <pc:picChg chg="mod">
          <ac:chgData name="Jessica Beaulieu" userId="042455a9-75a8-4fff-900b-153d4ecd5668" providerId="ADAL" clId="{5BBD11F2-559B-4B64-85DA-D91CFD274ECE}" dt="2022-08-16T17:35:54.515" v="1359" actId="14100"/>
          <ac:picMkLst>
            <pc:docMk/>
            <pc:sldMk cId="1049471968" sldId="325"/>
            <ac:picMk id="5" creationId="{406C7F61-A281-4506-B0F4-AAEFDDA8505F}"/>
          </ac:picMkLst>
        </pc:picChg>
      </pc:sldChg>
      <pc:sldChg chg="modSp mod">
        <pc:chgData name="Jessica Beaulieu" userId="042455a9-75a8-4fff-900b-153d4ecd5668" providerId="ADAL" clId="{5BBD11F2-559B-4B64-85DA-D91CFD274ECE}" dt="2022-08-16T17:36:22.546" v="1361" actId="14100"/>
        <pc:sldMkLst>
          <pc:docMk/>
          <pc:sldMk cId="583579434" sldId="326"/>
        </pc:sldMkLst>
        <pc:picChg chg="mod">
          <ac:chgData name="Jessica Beaulieu" userId="042455a9-75a8-4fff-900b-153d4ecd5668" providerId="ADAL" clId="{5BBD11F2-559B-4B64-85DA-D91CFD274ECE}" dt="2022-08-16T17:36:22.546" v="1361" actId="14100"/>
          <ac:picMkLst>
            <pc:docMk/>
            <pc:sldMk cId="583579434" sldId="326"/>
            <ac:picMk id="5" creationId="{86C76A2E-E750-4B83-B87A-EDE33B983E56}"/>
          </ac:picMkLst>
        </pc:picChg>
      </pc:sldChg>
      <pc:sldChg chg="modSp mod">
        <pc:chgData name="Jessica Beaulieu" userId="042455a9-75a8-4fff-900b-153d4ecd5668" providerId="ADAL" clId="{5BBD11F2-559B-4B64-85DA-D91CFD274ECE}" dt="2022-08-16T17:36:42.763" v="1363" actId="14100"/>
        <pc:sldMkLst>
          <pc:docMk/>
          <pc:sldMk cId="2551845809" sldId="327"/>
        </pc:sldMkLst>
        <pc:picChg chg="mod">
          <ac:chgData name="Jessica Beaulieu" userId="042455a9-75a8-4fff-900b-153d4ecd5668" providerId="ADAL" clId="{5BBD11F2-559B-4B64-85DA-D91CFD274ECE}" dt="2022-08-16T17:36:42.763" v="1363" actId="14100"/>
          <ac:picMkLst>
            <pc:docMk/>
            <pc:sldMk cId="2551845809" sldId="327"/>
            <ac:picMk id="5" creationId="{78BA6649-F937-4B85-8B62-782F10786AB3}"/>
          </ac:picMkLst>
        </pc:picChg>
      </pc:sldChg>
      <pc:sldChg chg="modSp mod modNotesTx">
        <pc:chgData name="Jessica Beaulieu" userId="042455a9-75a8-4fff-900b-153d4ecd5668" providerId="ADAL" clId="{5BBD11F2-559B-4B64-85DA-D91CFD274ECE}" dt="2022-08-16T17:52:14.004" v="1386" actId="1076"/>
        <pc:sldMkLst>
          <pc:docMk/>
          <pc:sldMk cId="2702015504" sldId="329"/>
        </pc:sldMkLst>
        <pc:picChg chg="mod modCrop">
          <ac:chgData name="Jessica Beaulieu" userId="042455a9-75a8-4fff-900b-153d4ecd5668" providerId="ADAL" clId="{5BBD11F2-559B-4B64-85DA-D91CFD274ECE}" dt="2022-08-16T17:47:35.532" v="1368" actId="14100"/>
          <ac:picMkLst>
            <pc:docMk/>
            <pc:sldMk cId="2702015504" sldId="329"/>
            <ac:picMk id="7" creationId="{49DC9209-BEF7-4B46-A03D-77EE5FB091DF}"/>
          </ac:picMkLst>
        </pc:picChg>
        <pc:picChg chg="mod">
          <ac:chgData name="Jessica Beaulieu" userId="042455a9-75a8-4fff-900b-153d4ecd5668" providerId="ADAL" clId="{5BBD11F2-559B-4B64-85DA-D91CFD274ECE}" dt="2022-08-16T17:52:14.004" v="1386" actId="1076"/>
          <ac:picMkLst>
            <pc:docMk/>
            <pc:sldMk cId="2702015504" sldId="329"/>
            <ac:picMk id="9" creationId="{F5E7D962-E598-422B-BBDB-78FFDEDC45B4}"/>
          </ac:picMkLst>
        </pc:picChg>
      </pc:sldChg>
      <pc:sldChg chg="addSp delSp modSp mod modAnim">
        <pc:chgData name="Jessica Beaulieu" userId="042455a9-75a8-4fff-900b-153d4ecd5668" providerId="ADAL" clId="{5BBD11F2-559B-4B64-85DA-D91CFD274ECE}" dt="2022-08-16T18:12:06.510" v="1422" actId="20577"/>
        <pc:sldMkLst>
          <pc:docMk/>
          <pc:sldMk cId="2937855503" sldId="330"/>
        </pc:sldMkLst>
        <pc:spChg chg="del">
          <ac:chgData name="Jessica Beaulieu" userId="042455a9-75a8-4fff-900b-153d4ecd5668" providerId="ADAL" clId="{5BBD11F2-559B-4B64-85DA-D91CFD274ECE}" dt="2022-08-16T18:10:32.134" v="1402"/>
          <ac:spMkLst>
            <pc:docMk/>
            <pc:sldMk cId="2937855503" sldId="330"/>
            <ac:spMk id="3" creationId="{090C869F-C12D-44B1-9789-75476C370735}"/>
          </ac:spMkLst>
        </pc:spChg>
        <pc:spChg chg="add mod">
          <ac:chgData name="Jessica Beaulieu" userId="042455a9-75a8-4fff-900b-153d4ecd5668" providerId="ADAL" clId="{5BBD11F2-559B-4B64-85DA-D91CFD274ECE}" dt="2022-08-16T17:51:38.076" v="1379" actId="1076"/>
          <ac:spMkLst>
            <pc:docMk/>
            <pc:sldMk cId="2937855503" sldId="330"/>
            <ac:spMk id="6" creationId="{6CF0AF6B-2EC4-49FF-AD09-F54856365F27}"/>
          </ac:spMkLst>
        </pc:spChg>
        <pc:spChg chg="add mod">
          <ac:chgData name="Jessica Beaulieu" userId="042455a9-75a8-4fff-900b-153d4ecd5668" providerId="ADAL" clId="{5BBD11F2-559B-4B64-85DA-D91CFD274ECE}" dt="2022-08-16T17:52:02.701" v="1385" actId="20577"/>
          <ac:spMkLst>
            <pc:docMk/>
            <pc:sldMk cId="2937855503" sldId="330"/>
            <ac:spMk id="7" creationId="{D0334A58-92C9-4C2E-ABBB-A36B80A5A653}"/>
          </ac:spMkLst>
        </pc:spChg>
        <pc:spChg chg="add mod">
          <ac:chgData name="Jessica Beaulieu" userId="042455a9-75a8-4fff-900b-153d4ecd5668" providerId="ADAL" clId="{5BBD11F2-559B-4B64-85DA-D91CFD274ECE}" dt="2022-08-16T18:08:39.590" v="1399" actId="20577"/>
          <ac:spMkLst>
            <pc:docMk/>
            <pc:sldMk cId="2937855503" sldId="330"/>
            <ac:spMk id="8" creationId="{A3230946-CC78-47FD-A771-3DFF08CEFF1D}"/>
          </ac:spMkLst>
        </pc:spChg>
        <pc:spChg chg="add mod">
          <ac:chgData name="Jessica Beaulieu" userId="042455a9-75a8-4fff-900b-153d4ecd5668" providerId="ADAL" clId="{5BBD11F2-559B-4B64-85DA-D91CFD274ECE}" dt="2022-08-16T18:08:20.700" v="1393" actId="1076"/>
          <ac:spMkLst>
            <pc:docMk/>
            <pc:sldMk cId="2937855503" sldId="330"/>
            <ac:spMk id="9" creationId="{A9C81E89-F44B-4348-A3B8-3B27BA86D5EF}"/>
          </ac:spMkLst>
        </pc:spChg>
        <pc:spChg chg="add mod">
          <ac:chgData name="Jessica Beaulieu" userId="042455a9-75a8-4fff-900b-153d4ecd5668" providerId="ADAL" clId="{5BBD11F2-559B-4B64-85DA-D91CFD274ECE}" dt="2022-08-16T18:10:23.215" v="1401" actId="1076"/>
          <ac:spMkLst>
            <pc:docMk/>
            <pc:sldMk cId="2937855503" sldId="330"/>
            <ac:spMk id="10" creationId="{8AFFD887-3479-462A-A3FE-D790A69E4453}"/>
          </ac:spMkLst>
        </pc:spChg>
        <pc:spChg chg="add mod">
          <ac:chgData name="Jessica Beaulieu" userId="042455a9-75a8-4fff-900b-153d4ecd5668" providerId="ADAL" clId="{5BBD11F2-559B-4B64-85DA-D91CFD274ECE}" dt="2022-08-16T18:10:56.663" v="1408" actId="1076"/>
          <ac:spMkLst>
            <pc:docMk/>
            <pc:sldMk cId="2937855503" sldId="330"/>
            <ac:spMk id="11" creationId="{C9A442CB-9E4F-456D-B864-743357C0257A}"/>
          </ac:spMkLst>
        </pc:spChg>
        <pc:spChg chg="add mod">
          <ac:chgData name="Jessica Beaulieu" userId="042455a9-75a8-4fff-900b-153d4ecd5668" providerId="ADAL" clId="{5BBD11F2-559B-4B64-85DA-D91CFD274ECE}" dt="2022-08-16T18:11:24.437" v="1411" actId="20577"/>
          <ac:spMkLst>
            <pc:docMk/>
            <pc:sldMk cId="2937855503" sldId="330"/>
            <ac:spMk id="12" creationId="{04C51FCC-6188-4E10-8C21-DEF846F99B67}"/>
          </ac:spMkLst>
        </pc:spChg>
        <pc:spChg chg="add mod">
          <ac:chgData name="Jessica Beaulieu" userId="042455a9-75a8-4fff-900b-153d4ecd5668" providerId="ADAL" clId="{5BBD11F2-559B-4B64-85DA-D91CFD274ECE}" dt="2022-08-16T18:11:34.619" v="1415" actId="20577"/>
          <ac:spMkLst>
            <pc:docMk/>
            <pc:sldMk cId="2937855503" sldId="330"/>
            <ac:spMk id="13" creationId="{BF068493-12AB-4125-910B-BB1DA7133663}"/>
          </ac:spMkLst>
        </pc:spChg>
        <pc:spChg chg="add mod">
          <ac:chgData name="Jessica Beaulieu" userId="042455a9-75a8-4fff-900b-153d4ecd5668" providerId="ADAL" clId="{5BBD11F2-559B-4B64-85DA-D91CFD274ECE}" dt="2022-08-16T18:12:06.510" v="1422" actId="20577"/>
          <ac:spMkLst>
            <pc:docMk/>
            <pc:sldMk cId="2937855503" sldId="330"/>
            <ac:spMk id="14" creationId="{BCA0E5E1-CBB4-4F9F-898B-5ADD76745B37}"/>
          </ac:spMkLst>
        </pc:spChg>
      </pc:sldChg>
      <pc:sldChg chg="addSp delSp modSp mod modAnim modNotesTx">
        <pc:chgData name="Jessica Beaulieu" userId="042455a9-75a8-4fff-900b-153d4ecd5668" providerId="ADAL" clId="{5BBD11F2-559B-4B64-85DA-D91CFD274ECE}" dt="2022-08-16T18:54:35.352" v="1423"/>
        <pc:sldMkLst>
          <pc:docMk/>
          <pc:sldMk cId="1082926084" sldId="332"/>
        </pc:sldMkLst>
        <pc:spChg chg="mod ord">
          <ac:chgData name="Jessica Beaulieu" userId="042455a9-75a8-4fff-900b-153d4ecd5668" providerId="ADAL" clId="{5BBD11F2-559B-4B64-85DA-D91CFD274ECE}" dt="2022-08-16T14:38:03.112" v="1100" actId="14100"/>
          <ac:spMkLst>
            <pc:docMk/>
            <pc:sldMk cId="1082926084" sldId="332"/>
            <ac:spMk id="6" creationId="{93E1A3A0-D46C-4B5C-BEE0-EA0F8E48BCCA}"/>
          </ac:spMkLst>
        </pc:spChg>
        <pc:picChg chg="del">
          <ac:chgData name="Jessica Beaulieu" userId="042455a9-75a8-4fff-900b-153d4ecd5668" providerId="ADAL" clId="{5BBD11F2-559B-4B64-85DA-D91CFD274ECE}" dt="2022-08-16T14:37:30.451" v="1092" actId="478"/>
          <ac:picMkLst>
            <pc:docMk/>
            <pc:sldMk cId="1082926084" sldId="332"/>
            <ac:picMk id="5" creationId="{7468CF75-E3DE-48ED-9069-64D3120C5EF0}"/>
          </ac:picMkLst>
        </pc:picChg>
        <pc:picChg chg="add">
          <ac:chgData name="Jessica Beaulieu" userId="042455a9-75a8-4fff-900b-153d4ecd5668" providerId="ADAL" clId="{5BBD11F2-559B-4B64-85DA-D91CFD274ECE}" dt="2022-08-16T14:37:31.608" v="1093" actId="22"/>
          <ac:picMkLst>
            <pc:docMk/>
            <pc:sldMk cId="1082926084" sldId="332"/>
            <ac:picMk id="7" creationId="{51FC813A-C631-4323-AB5E-A9258BA4AF48}"/>
          </ac:picMkLst>
        </pc:picChg>
      </pc:sldChg>
      <pc:sldChg chg="addSp delSp modSp mod">
        <pc:chgData name="Jessica Beaulieu" userId="042455a9-75a8-4fff-900b-153d4ecd5668" providerId="ADAL" clId="{5BBD11F2-559B-4B64-85DA-D91CFD274ECE}" dt="2022-08-16T14:40:42.560" v="1104" actId="1076"/>
        <pc:sldMkLst>
          <pc:docMk/>
          <pc:sldMk cId="3377516480" sldId="333"/>
        </pc:sldMkLst>
        <pc:picChg chg="del">
          <ac:chgData name="Jessica Beaulieu" userId="042455a9-75a8-4fff-900b-153d4ecd5668" providerId="ADAL" clId="{5BBD11F2-559B-4B64-85DA-D91CFD274ECE}" dt="2022-08-16T14:40:37.685" v="1102" actId="478"/>
          <ac:picMkLst>
            <pc:docMk/>
            <pc:sldMk cId="3377516480" sldId="333"/>
            <ac:picMk id="5" creationId="{DEBB9817-74CE-462D-BBA3-1163AAD2C1A7}"/>
          </ac:picMkLst>
        </pc:picChg>
        <pc:picChg chg="add mod">
          <ac:chgData name="Jessica Beaulieu" userId="042455a9-75a8-4fff-900b-153d4ecd5668" providerId="ADAL" clId="{5BBD11F2-559B-4B64-85DA-D91CFD274ECE}" dt="2022-08-16T14:40:42.560" v="1104" actId="1076"/>
          <ac:picMkLst>
            <pc:docMk/>
            <pc:sldMk cId="3377516480" sldId="333"/>
            <ac:picMk id="6" creationId="{D67CEDA7-E199-40A8-9F3A-06BA117055EC}"/>
          </ac:picMkLst>
        </pc:picChg>
      </pc:sldChg>
      <pc:sldChg chg="del">
        <pc:chgData name="Jessica Beaulieu" userId="042455a9-75a8-4fff-900b-153d4ecd5668" providerId="ADAL" clId="{5BBD11F2-559B-4B64-85DA-D91CFD274ECE}" dt="2022-08-16T18:56:13.879" v="1424" actId="47"/>
        <pc:sldMkLst>
          <pc:docMk/>
          <pc:sldMk cId="4278506429" sldId="334"/>
        </pc:sldMkLst>
      </pc:sldChg>
      <pc:sldChg chg="del">
        <pc:chgData name="Jessica Beaulieu" userId="042455a9-75a8-4fff-900b-153d4ecd5668" providerId="ADAL" clId="{5BBD11F2-559B-4B64-85DA-D91CFD274ECE}" dt="2022-08-16T18:56:21.168" v="1425" actId="47"/>
        <pc:sldMkLst>
          <pc:docMk/>
          <pc:sldMk cId="1786066900" sldId="335"/>
        </pc:sldMkLst>
      </pc:sldChg>
      <pc:sldChg chg="addSp delSp modSp new mod ord">
        <pc:chgData name="Jessica Beaulieu" userId="042455a9-75a8-4fff-900b-153d4ecd5668" providerId="ADAL" clId="{5BBD11F2-559B-4B64-85DA-D91CFD274ECE}" dt="2022-08-15T16:39:28.292" v="146" actId="20577"/>
        <pc:sldMkLst>
          <pc:docMk/>
          <pc:sldMk cId="1117015398" sldId="336"/>
        </pc:sldMkLst>
        <pc:spChg chg="del">
          <ac:chgData name="Jessica Beaulieu" userId="042455a9-75a8-4fff-900b-153d4ecd5668" providerId="ADAL" clId="{5BBD11F2-559B-4B64-85DA-D91CFD274ECE}" dt="2022-08-15T16:37:37.506" v="36" actId="478"/>
          <ac:spMkLst>
            <pc:docMk/>
            <pc:sldMk cId="1117015398" sldId="336"/>
            <ac:spMk id="2" creationId="{4BBE7F38-CA8B-44AE-B62E-9CB11E353385}"/>
          </ac:spMkLst>
        </pc:spChg>
        <pc:spChg chg="del">
          <ac:chgData name="Jessica Beaulieu" userId="042455a9-75a8-4fff-900b-153d4ecd5668" providerId="ADAL" clId="{5BBD11F2-559B-4B64-85DA-D91CFD274ECE}" dt="2022-08-15T16:37:35.552" v="35" actId="478"/>
          <ac:spMkLst>
            <pc:docMk/>
            <pc:sldMk cId="1117015398" sldId="336"/>
            <ac:spMk id="3" creationId="{ACCD1780-9414-4C54-B7F7-1C62EE268FED}"/>
          </ac:spMkLst>
        </pc:spChg>
        <pc:spChg chg="add mod">
          <ac:chgData name="Jessica Beaulieu" userId="042455a9-75a8-4fff-900b-153d4ecd5668" providerId="ADAL" clId="{5BBD11F2-559B-4B64-85DA-D91CFD274ECE}" dt="2022-08-15T16:38:24.130" v="79" actId="207"/>
          <ac:spMkLst>
            <pc:docMk/>
            <pc:sldMk cId="1117015398" sldId="336"/>
            <ac:spMk id="6" creationId="{D226CF06-FD51-4EE6-97E9-0D68F596036E}"/>
          </ac:spMkLst>
        </pc:spChg>
        <pc:spChg chg="add mod">
          <ac:chgData name="Jessica Beaulieu" userId="042455a9-75a8-4fff-900b-153d4ecd5668" providerId="ADAL" clId="{5BBD11F2-559B-4B64-85DA-D91CFD274ECE}" dt="2022-08-15T16:38:52.548" v="101" actId="20577"/>
          <ac:spMkLst>
            <pc:docMk/>
            <pc:sldMk cId="1117015398" sldId="336"/>
            <ac:spMk id="7" creationId="{FA973EDF-7CE6-4391-8B69-2703AE45C5D1}"/>
          </ac:spMkLst>
        </pc:spChg>
        <pc:spChg chg="add mod">
          <ac:chgData name="Jessica Beaulieu" userId="042455a9-75a8-4fff-900b-153d4ecd5668" providerId="ADAL" clId="{5BBD11F2-559B-4B64-85DA-D91CFD274ECE}" dt="2022-08-15T16:39:12.267" v="128" actId="20577"/>
          <ac:spMkLst>
            <pc:docMk/>
            <pc:sldMk cId="1117015398" sldId="336"/>
            <ac:spMk id="8" creationId="{01E5033B-881B-43B2-AB6B-46063B3D9FCC}"/>
          </ac:spMkLst>
        </pc:spChg>
        <pc:spChg chg="add mod">
          <ac:chgData name="Jessica Beaulieu" userId="042455a9-75a8-4fff-900b-153d4ecd5668" providerId="ADAL" clId="{5BBD11F2-559B-4B64-85DA-D91CFD274ECE}" dt="2022-08-15T16:39:28.292" v="146" actId="20577"/>
          <ac:spMkLst>
            <pc:docMk/>
            <pc:sldMk cId="1117015398" sldId="336"/>
            <ac:spMk id="9" creationId="{EB86CFF6-A8F7-44AC-8AD9-224CAA792E6B}"/>
          </ac:spMkLst>
        </pc:spChg>
        <pc:picChg chg="add mod">
          <ac:chgData name="Jessica Beaulieu" userId="042455a9-75a8-4fff-900b-153d4ecd5668" providerId="ADAL" clId="{5BBD11F2-559B-4B64-85DA-D91CFD274ECE}" dt="2022-08-15T16:38:33.371" v="82" actId="1076"/>
          <ac:picMkLst>
            <pc:docMk/>
            <pc:sldMk cId="1117015398" sldId="336"/>
            <ac:picMk id="5" creationId="{97AFD31E-63D7-4AAA-9897-82FE8720A82D}"/>
          </ac:picMkLst>
        </pc:picChg>
      </pc:sldChg>
      <pc:sldChg chg="addSp delSp modSp new mod setBg">
        <pc:chgData name="Jessica Beaulieu" userId="042455a9-75a8-4fff-900b-153d4ecd5668" providerId="ADAL" clId="{5BBD11F2-559B-4B64-85DA-D91CFD274ECE}" dt="2022-08-16T13:30:52.988" v="573" actId="26606"/>
        <pc:sldMkLst>
          <pc:docMk/>
          <pc:sldMk cId="2182271784" sldId="337"/>
        </pc:sldMkLst>
        <pc:spChg chg="mod">
          <ac:chgData name="Jessica Beaulieu" userId="042455a9-75a8-4fff-900b-153d4ecd5668" providerId="ADAL" clId="{5BBD11F2-559B-4B64-85DA-D91CFD274ECE}" dt="2022-08-16T13:30:52.988" v="573" actId="26606"/>
          <ac:spMkLst>
            <pc:docMk/>
            <pc:sldMk cId="2182271784" sldId="337"/>
            <ac:spMk id="2" creationId="{B74610E3-8D75-4352-B2AF-A925334131CF}"/>
          </ac:spMkLst>
        </pc:spChg>
        <pc:spChg chg="del">
          <ac:chgData name="Jessica Beaulieu" userId="042455a9-75a8-4fff-900b-153d4ecd5668" providerId="ADAL" clId="{5BBD11F2-559B-4B64-85DA-D91CFD274ECE}" dt="2022-08-15T18:28:58.032" v="376" actId="478"/>
          <ac:spMkLst>
            <pc:docMk/>
            <pc:sldMk cId="2182271784" sldId="337"/>
            <ac:spMk id="3" creationId="{C1DF0506-D8A2-4A48-B3B0-F1A8C9604C99}"/>
          </ac:spMkLst>
        </pc:spChg>
        <pc:spChg chg="add">
          <ac:chgData name="Jessica Beaulieu" userId="042455a9-75a8-4fff-900b-153d4ecd5668" providerId="ADAL" clId="{5BBD11F2-559B-4B64-85DA-D91CFD274ECE}" dt="2022-08-16T13:30:52.988" v="573" actId="26606"/>
          <ac:spMkLst>
            <pc:docMk/>
            <pc:sldMk cId="2182271784" sldId="337"/>
            <ac:spMk id="7" creationId="{FFD48BC7-DC40-47DE-87EE-9F4B6ECB9ABB}"/>
          </ac:spMkLst>
        </pc:spChg>
        <pc:spChg chg="add">
          <ac:chgData name="Jessica Beaulieu" userId="042455a9-75a8-4fff-900b-153d4ecd5668" providerId="ADAL" clId="{5BBD11F2-559B-4B64-85DA-D91CFD274ECE}" dt="2022-08-16T13:30:52.988" v="573" actId="26606"/>
          <ac:spMkLst>
            <pc:docMk/>
            <pc:sldMk cId="2182271784" sldId="337"/>
            <ac:spMk id="9" creationId="{E502BBC7-2C76-46F3-BC24-5985BC13DB88}"/>
          </ac:spMkLst>
        </pc:spChg>
        <pc:spChg chg="add">
          <ac:chgData name="Jessica Beaulieu" userId="042455a9-75a8-4fff-900b-153d4ecd5668" providerId="ADAL" clId="{5BBD11F2-559B-4B64-85DA-D91CFD274ECE}" dt="2022-08-16T13:30:52.988" v="573" actId="26606"/>
          <ac:spMkLst>
            <pc:docMk/>
            <pc:sldMk cId="2182271784" sldId="337"/>
            <ac:spMk id="11" creationId="{C7F28D52-2A5F-4D23-81AE-7CB8B591C7AF}"/>
          </ac:spMkLst>
        </pc:spChg>
        <pc:spChg chg="add">
          <ac:chgData name="Jessica Beaulieu" userId="042455a9-75a8-4fff-900b-153d4ecd5668" providerId="ADAL" clId="{5BBD11F2-559B-4B64-85DA-D91CFD274ECE}" dt="2022-08-16T13:30:52.988" v="573" actId="26606"/>
          <ac:spMkLst>
            <pc:docMk/>
            <pc:sldMk cId="2182271784" sldId="337"/>
            <ac:spMk id="13" creationId="{3629484E-3792-4B3D-89AD-7C8A1ED0E0D4}"/>
          </ac:spMkLst>
        </pc:spChg>
      </pc:sldChg>
      <pc:sldChg chg="addSp modSp add mod setBg addAnim">
        <pc:chgData name="Jessica Beaulieu" userId="042455a9-75a8-4fff-900b-153d4ecd5668" providerId="ADAL" clId="{5BBD11F2-559B-4B64-85DA-D91CFD274ECE}" dt="2022-08-16T13:31:08.824" v="575"/>
        <pc:sldMkLst>
          <pc:docMk/>
          <pc:sldMk cId="336100212" sldId="338"/>
        </pc:sldMkLst>
        <pc:spChg chg="mod">
          <ac:chgData name="Jessica Beaulieu" userId="042455a9-75a8-4fff-900b-153d4ecd5668" providerId="ADAL" clId="{5BBD11F2-559B-4B64-85DA-D91CFD274ECE}" dt="2022-08-16T13:31:08.819" v="574" actId="26606"/>
          <ac:spMkLst>
            <pc:docMk/>
            <pc:sldMk cId="336100212" sldId="338"/>
            <ac:spMk id="2" creationId="{B74610E3-8D75-4352-B2AF-A925334131CF}"/>
          </ac:spMkLst>
        </pc:spChg>
        <pc:spChg chg="add">
          <ac:chgData name="Jessica Beaulieu" userId="042455a9-75a8-4fff-900b-153d4ecd5668" providerId="ADAL" clId="{5BBD11F2-559B-4B64-85DA-D91CFD274ECE}" dt="2022-08-16T13:31:08.819" v="574" actId="26606"/>
          <ac:spMkLst>
            <pc:docMk/>
            <pc:sldMk cId="336100212" sldId="338"/>
            <ac:spMk id="7" creationId="{FFD48BC7-DC40-47DE-87EE-9F4B6ECB9ABB}"/>
          </ac:spMkLst>
        </pc:spChg>
        <pc:spChg chg="add">
          <ac:chgData name="Jessica Beaulieu" userId="042455a9-75a8-4fff-900b-153d4ecd5668" providerId="ADAL" clId="{5BBD11F2-559B-4B64-85DA-D91CFD274ECE}" dt="2022-08-16T13:31:08.819" v="574" actId="26606"/>
          <ac:spMkLst>
            <pc:docMk/>
            <pc:sldMk cId="336100212" sldId="338"/>
            <ac:spMk id="9" creationId="{E502BBC7-2C76-46F3-BC24-5985BC13DB88}"/>
          </ac:spMkLst>
        </pc:spChg>
        <pc:spChg chg="add">
          <ac:chgData name="Jessica Beaulieu" userId="042455a9-75a8-4fff-900b-153d4ecd5668" providerId="ADAL" clId="{5BBD11F2-559B-4B64-85DA-D91CFD274ECE}" dt="2022-08-16T13:31:08.819" v="574" actId="26606"/>
          <ac:spMkLst>
            <pc:docMk/>
            <pc:sldMk cId="336100212" sldId="338"/>
            <ac:spMk id="11" creationId="{C7F28D52-2A5F-4D23-81AE-7CB8B591C7AF}"/>
          </ac:spMkLst>
        </pc:spChg>
        <pc:spChg chg="add">
          <ac:chgData name="Jessica Beaulieu" userId="042455a9-75a8-4fff-900b-153d4ecd5668" providerId="ADAL" clId="{5BBD11F2-559B-4B64-85DA-D91CFD274ECE}" dt="2022-08-16T13:31:08.819" v="574" actId="26606"/>
          <ac:spMkLst>
            <pc:docMk/>
            <pc:sldMk cId="336100212" sldId="338"/>
            <ac:spMk id="13" creationId="{3629484E-3792-4B3D-89AD-7C8A1ED0E0D4}"/>
          </ac:spMkLst>
        </pc:spChg>
      </pc:sldChg>
      <pc:sldChg chg="addSp modSp add mod setBg addAnim">
        <pc:chgData name="Jessica Beaulieu" userId="042455a9-75a8-4fff-900b-153d4ecd5668" providerId="ADAL" clId="{5BBD11F2-559B-4B64-85DA-D91CFD274ECE}" dt="2022-08-16T13:31:21.603" v="577"/>
        <pc:sldMkLst>
          <pc:docMk/>
          <pc:sldMk cId="896077720" sldId="339"/>
        </pc:sldMkLst>
        <pc:spChg chg="mod">
          <ac:chgData name="Jessica Beaulieu" userId="042455a9-75a8-4fff-900b-153d4ecd5668" providerId="ADAL" clId="{5BBD11F2-559B-4B64-85DA-D91CFD274ECE}" dt="2022-08-16T13:31:21.602" v="576" actId="26606"/>
          <ac:spMkLst>
            <pc:docMk/>
            <pc:sldMk cId="896077720" sldId="339"/>
            <ac:spMk id="2" creationId="{B74610E3-8D75-4352-B2AF-A925334131CF}"/>
          </ac:spMkLst>
        </pc:spChg>
        <pc:spChg chg="add">
          <ac:chgData name="Jessica Beaulieu" userId="042455a9-75a8-4fff-900b-153d4ecd5668" providerId="ADAL" clId="{5BBD11F2-559B-4B64-85DA-D91CFD274ECE}" dt="2022-08-16T13:31:21.602" v="576" actId="26606"/>
          <ac:spMkLst>
            <pc:docMk/>
            <pc:sldMk cId="896077720" sldId="339"/>
            <ac:spMk id="7" creationId="{FFD48BC7-DC40-47DE-87EE-9F4B6ECB9ABB}"/>
          </ac:spMkLst>
        </pc:spChg>
        <pc:spChg chg="add">
          <ac:chgData name="Jessica Beaulieu" userId="042455a9-75a8-4fff-900b-153d4ecd5668" providerId="ADAL" clId="{5BBD11F2-559B-4B64-85DA-D91CFD274ECE}" dt="2022-08-16T13:31:21.602" v="576" actId="26606"/>
          <ac:spMkLst>
            <pc:docMk/>
            <pc:sldMk cId="896077720" sldId="339"/>
            <ac:spMk id="9" creationId="{E502BBC7-2C76-46F3-BC24-5985BC13DB88}"/>
          </ac:spMkLst>
        </pc:spChg>
        <pc:spChg chg="add">
          <ac:chgData name="Jessica Beaulieu" userId="042455a9-75a8-4fff-900b-153d4ecd5668" providerId="ADAL" clId="{5BBD11F2-559B-4B64-85DA-D91CFD274ECE}" dt="2022-08-16T13:31:21.602" v="576" actId="26606"/>
          <ac:spMkLst>
            <pc:docMk/>
            <pc:sldMk cId="896077720" sldId="339"/>
            <ac:spMk id="11" creationId="{C7F28D52-2A5F-4D23-81AE-7CB8B591C7AF}"/>
          </ac:spMkLst>
        </pc:spChg>
        <pc:spChg chg="add">
          <ac:chgData name="Jessica Beaulieu" userId="042455a9-75a8-4fff-900b-153d4ecd5668" providerId="ADAL" clId="{5BBD11F2-559B-4B64-85DA-D91CFD274ECE}" dt="2022-08-16T13:31:21.602" v="576" actId="26606"/>
          <ac:spMkLst>
            <pc:docMk/>
            <pc:sldMk cId="896077720" sldId="339"/>
            <ac:spMk id="13" creationId="{3629484E-3792-4B3D-89AD-7C8A1ED0E0D4}"/>
          </ac:spMkLst>
        </pc:spChg>
      </pc:sldChg>
      <pc:sldChg chg="delSp modSp add setBg delDesignElem">
        <pc:chgData name="Jessica Beaulieu" userId="042455a9-75a8-4fff-900b-153d4ecd5668" providerId="ADAL" clId="{5BBD11F2-559B-4B64-85DA-D91CFD274ECE}" dt="2022-08-16T18:56:40.513" v="1456" actId="20577"/>
        <pc:sldMkLst>
          <pc:docMk/>
          <pc:sldMk cId="2620666504" sldId="340"/>
        </pc:sldMkLst>
        <pc:spChg chg="mod">
          <ac:chgData name="Jessica Beaulieu" userId="042455a9-75a8-4fff-900b-153d4ecd5668" providerId="ADAL" clId="{5BBD11F2-559B-4B64-85DA-D91CFD274ECE}" dt="2022-08-16T18:56:40.513" v="1456" actId="20577"/>
          <ac:spMkLst>
            <pc:docMk/>
            <pc:sldMk cId="2620666504" sldId="340"/>
            <ac:spMk id="2" creationId="{B74610E3-8D75-4352-B2AF-A925334131CF}"/>
          </ac:spMkLst>
        </pc:spChg>
        <pc:spChg chg="del">
          <ac:chgData name="Jessica Beaulieu" userId="042455a9-75a8-4fff-900b-153d4ecd5668" providerId="ADAL" clId="{5BBD11F2-559B-4B64-85DA-D91CFD274ECE}" dt="2022-08-16T18:56:30.641" v="1427"/>
          <ac:spMkLst>
            <pc:docMk/>
            <pc:sldMk cId="2620666504" sldId="340"/>
            <ac:spMk id="7" creationId="{FFD48BC7-DC40-47DE-87EE-9F4B6ECB9ABB}"/>
          </ac:spMkLst>
        </pc:spChg>
        <pc:spChg chg="del">
          <ac:chgData name="Jessica Beaulieu" userId="042455a9-75a8-4fff-900b-153d4ecd5668" providerId="ADAL" clId="{5BBD11F2-559B-4B64-85DA-D91CFD274ECE}" dt="2022-08-16T18:56:30.641" v="1427"/>
          <ac:spMkLst>
            <pc:docMk/>
            <pc:sldMk cId="2620666504" sldId="340"/>
            <ac:spMk id="9" creationId="{E502BBC7-2C76-46F3-BC24-5985BC13DB88}"/>
          </ac:spMkLst>
        </pc:spChg>
        <pc:spChg chg="del">
          <ac:chgData name="Jessica Beaulieu" userId="042455a9-75a8-4fff-900b-153d4ecd5668" providerId="ADAL" clId="{5BBD11F2-559B-4B64-85DA-D91CFD274ECE}" dt="2022-08-16T18:56:30.641" v="1427"/>
          <ac:spMkLst>
            <pc:docMk/>
            <pc:sldMk cId="2620666504" sldId="340"/>
            <ac:spMk id="11" creationId="{C7F28D52-2A5F-4D23-81AE-7CB8B591C7AF}"/>
          </ac:spMkLst>
        </pc:spChg>
        <pc:spChg chg="del">
          <ac:chgData name="Jessica Beaulieu" userId="042455a9-75a8-4fff-900b-153d4ecd5668" providerId="ADAL" clId="{5BBD11F2-559B-4B64-85DA-D91CFD274ECE}" dt="2022-08-16T18:56:30.641" v="1427"/>
          <ac:spMkLst>
            <pc:docMk/>
            <pc:sldMk cId="2620666504" sldId="340"/>
            <ac:spMk id="13" creationId="{3629484E-3792-4B3D-89AD-7C8A1ED0E0D4}"/>
          </ac:spMkLst>
        </pc:spChg>
      </pc:sldChg>
    </pc:docChg>
  </pc:docChgLst>
  <pc:docChgLst>
    <pc:chgData name="Jessica Beaulieu" userId="042455a9-75a8-4fff-900b-153d4ecd5668" providerId="ADAL" clId="{FD5B6FE2-51B3-47AE-A382-E3E80143898A}"/>
    <pc:docChg chg="undo custSel delSld modSld sldOrd">
      <pc:chgData name="Jessica Beaulieu" userId="042455a9-75a8-4fff-900b-153d4ecd5668" providerId="ADAL" clId="{FD5B6FE2-51B3-47AE-A382-E3E80143898A}" dt="2022-06-01T15:09:02.265" v="86" actId="1076"/>
      <pc:docMkLst>
        <pc:docMk/>
      </pc:docMkLst>
      <pc:sldChg chg="addSp modSp mod">
        <pc:chgData name="Jessica Beaulieu" userId="042455a9-75a8-4fff-900b-153d4ecd5668" providerId="ADAL" clId="{FD5B6FE2-51B3-47AE-A382-E3E80143898A}" dt="2022-05-30T12:39:16.660" v="46" actId="2711"/>
        <pc:sldMkLst>
          <pc:docMk/>
          <pc:sldMk cId="1220084459" sldId="298"/>
        </pc:sldMkLst>
        <pc:spChg chg="add mod">
          <ac:chgData name="Jessica Beaulieu" userId="042455a9-75a8-4fff-900b-153d4ecd5668" providerId="ADAL" clId="{FD5B6FE2-51B3-47AE-A382-E3E80143898A}" dt="2022-05-30T12:38:41.405" v="31" actId="20577"/>
          <ac:spMkLst>
            <pc:docMk/>
            <pc:sldMk cId="1220084459" sldId="298"/>
            <ac:spMk id="7" creationId="{DCA4D0DA-77BE-4850-89FD-BE8441FEBA17}"/>
          </ac:spMkLst>
        </pc:spChg>
        <pc:spChg chg="add mod">
          <ac:chgData name="Jessica Beaulieu" userId="042455a9-75a8-4fff-900b-153d4ecd5668" providerId="ADAL" clId="{FD5B6FE2-51B3-47AE-A382-E3E80143898A}" dt="2022-05-30T12:38:12.244" v="21" actId="948"/>
          <ac:spMkLst>
            <pc:docMk/>
            <pc:sldMk cId="1220084459" sldId="298"/>
            <ac:spMk id="8" creationId="{D86A2C42-FEF1-4879-BD5A-89776FC691B1}"/>
          </ac:spMkLst>
        </pc:spChg>
        <pc:spChg chg="add mod">
          <ac:chgData name="Jessica Beaulieu" userId="042455a9-75a8-4fff-900b-153d4ecd5668" providerId="ADAL" clId="{FD5B6FE2-51B3-47AE-A382-E3E80143898A}" dt="2022-05-30T12:39:16.660" v="46" actId="2711"/>
          <ac:spMkLst>
            <pc:docMk/>
            <pc:sldMk cId="1220084459" sldId="298"/>
            <ac:spMk id="11" creationId="{657613FF-63F5-47FE-9EB1-BFCBCCF41816}"/>
          </ac:spMkLst>
        </pc:spChg>
        <pc:picChg chg="add mod">
          <ac:chgData name="Jessica Beaulieu" userId="042455a9-75a8-4fff-900b-153d4ecd5668" providerId="ADAL" clId="{FD5B6FE2-51B3-47AE-A382-E3E80143898A}" dt="2022-05-30T12:31:26.844" v="9" actId="1076"/>
          <ac:picMkLst>
            <pc:docMk/>
            <pc:sldMk cId="1220084459" sldId="298"/>
            <ac:picMk id="4" creationId="{33893F78-098C-4E92-9AC1-3E66F06B76EA}"/>
          </ac:picMkLst>
        </pc:picChg>
        <pc:picChg chg="add mod">
          <ac:chgData name="Jessica Beaulieu" userId="042455a9-75a8-4fff-900b-153d4ecd5668" providerId="ADAL" clId="{FD5B6FE2-51B3-47AE-A382-E3E80143898A}" dt="2022-05-30T12:31:26.844" v="9" actId="1076"/>
          <ac:picMkLst>
            <pc:docMk/>
            <pc:sldMk cId="1220084459" sldId="298"/>
            <ac:picMk id="6" creationId="{798F4185-A8F1-4B67-ABCC-6DAD3FB692F4}"/>
          </ac:picMkLst>
        </pc:picChg>
        <pc:picChg chg="add mod">
          <ac:chgData name="Jessica Beaulieu" userId="042455a9-75a8-4fff-900b-153d4ecd5668" providerId="ADAL" clId="{FD5B6FE2-51B3-47AE-A382-E3E80143898A}" dt="2022-05-30T12:31:15.300" v="8" actId="1076"/>
          <ac:picMkLst>
            <pc:docMk/>
            <pc:sldMk cId="1220084459" sldId="298"/>
            <ac:picMk id="10" creationId="{2E6E93FB-34B5-4154-AD1C-03249619721A}"/>
          </ac:picMkLst>
        </pc:picChg>
      </pc:sldChg>
      <pc:sldChg chg="del">
        <pc:chgData name="Jessica Beaulieu" userId="042455a9-75a8-4fff-900b-153d4ecd5668" providerId="ADAL" clId="{FD5B6FE2-51B3-47AE-A382-E3E80143898A}" dt="2022-05-30T12:46:13.043" v="47" actId="47"/>
        <pc:sldMkLst>
          <pc:docMk/>
          <pc:sldMk cId="4132522882" sldId="300"/>
        </pc:sldMkLst>
      </pc:sldChg>
      <pc:sldChg chg="addSp delSp modSp mod modAnim">
        <pc:chgData name="Jessica Beaulieu" userId="042455a9-75a8-4fff-900b-153d4ecd5668" providerId="ADAL" clId="{FD5B6FE2-51B3-47AE-A382-E3E80143898A}" dt="2022-06-01T13:26:33.511" v="84" actId="1076"/>
        <pc:sldMkLst>
          <pc:docMk/>
          <pc:sldMk cId="3950975401" sldId="301"/>
        </pc:sldMkLst>
        <pc:spChg chg="add mod">
          <ac:chgData name="Jessica Beaulieu" userId="042455a9-75a8-4fff-900b-153d4ecd5668" providerId="ADAL" clId="{FD5B6FE2-51B3-47AE-A382-E3E80143898A}" dt="2022-05-30T12:54:32.811" v="58" actId="1582"/>
          <ac:spMkLst>
            <pc:docMk/>
            <pc:sldMk cId="3950975401" sldId="301"/>
            <ac:spMk id="8" creationId="{0574E5D1-2C44-4E01-A384-E6597EF0A2F2}"/>
          </ac:spMkLst>
        </pc:spChg>
        <pc:spChg chg="add mod">
          <ac:chgData name="Jessica Beaulieu" userId="042455a9-75a8-4fff-900b-153d4ecd5668" providerId="ADAL" clId="{FD5B6FE2-51B3-47AE-A382-E3E80143898A}" dt="2022-06-01T13:26:33.511" v="84" actId="1076"/>
          <ac:spMkLst>
            <pc:docMk/>
            <pc:sldMk cId="3950975401" sldId="301"/>
            <ac:spMk id="9" creationId="{630FFF7B-B7E9-4193-BEA5-A64A6898D746}"/>
          </ac:spMkLst>
        </pc:spChg>
        <pc:picChg chg="add del mod">
          <ac:chgData name="Jessica Beaulieu" userId="042455a9-75a8-4fff-900b-153d4ecd5668" providerId="ADAL" clId="{FD5B6FE2-51B3-47AE-A382-E3E80143898A}" dt="2022-06-01T13:25:16.112" v="82" actId="1076"/>
          <ac:picMkLst>
            <pc:docMk/>
            <pc:sldMk cId="3950975401" sldId="301"/>
            <ac:picMk id="6" creationId="{1D4B919F-D2F2-4AD8-BF3A-C1A1A1FF1A1C}"/>
          </ac:picMkLst>
        </pc:picChg>
        <pc:picChg chg="mod ord">
          <ac:chgData name="Jessica Beaulieu" userId="042455a9-75a8-4fff-900b-153d4ecd5668" providerId="ADAL" clId="{FD5B6FE2-51B3-47AE-A382-E3E80143898A}" dt="2022-05-30T12:55:17.015" v="64" actId="1076"/>
          <ac:picMkLst>
            <pc:docMk/>
            <pc:sldMk cId="3950975401" sldId="301"/>
            <ac:picMk id="7" creationId="{873513CF-4F52-474A-A2C6-BA6191EC3AA1}"/>
          </ac:picMkLst>
        </pc:picChg>
      </pc:sldChg>
      <pc:sldChg chg="del">
        <pc:chgData name="Jessica Beaulieu" userId="042455a9-75a8-4fff-900b-153d4ecd5668" providerId="ADAL" clId="{FD5B6FE2-51B3-47AE-A382-E3E80143898A}" dt="2022-05-30T14:35:58.208" v="69" actId="47"/>
        <pc:sldMkLst>
          <pc:docMk/>
          <pc:sldMk cId="3016557143" sldId="303"/>
        </pc:sldMkLst>
      </pc:sldChg>
      <pc:sldChg chg="del">
        <pc:chgData name="Jessica Beaulieu" userId="042455a9-75a8-4fff-900b-153d4ecd5668" providerId="ADAL" clId="{FD5B6FE2-51B3-47AE-A382-E3E80143898A}" dt="2022-05-30T14:39:39.914" v="70" actId="47"/>
        <pc:sldMkLst>
          <pc:docMk/>
          <pc:sldMk cId="2451090649" sldId="304"/>
        </pc:sldMkLst>
      </pc:sldChg>
      <pc:sldChg chg="del">
        <pc:chgData name="Jessica Beaulieu" userId="042455a9-75a8-4fff-900b-153d4ecd5668" providerId="ADAL" clId="{FD5B6FE2-51B3-47AE-A382-E3E80143898A}" dt="2022-05-30T15:30:39.754" v="71" actId="47"/>
        <pc:sldMkLst>
          <pc:docMk/>
          <pc:sldMk cId="1981204986" sldId="307"/>
        </pc:sldMkLst>
      </pc:sldChg>
      <pc:sldChg chg="del">
        <pc:chgData name="Jessica Beaulieu" userId="042455a9-75a8-4fff-900b-153d4ecd5668" providerId="ADAL" clId="{FD5B6FE2-51B3-47AE-A382-E3E80143898A}" dt="2022-05-30T17:15:15.998" v="72" actId="47"/>
        <pc:sldMkLst>
          <pc:docMk/>
          <pc:sldMk cId="674475191" sldId="313"/>
        </pc:sldMkLst>
      </pc:sldChg>
      <pc:sldChg chg="del">
        <pc:chgData name="Jessica Beaulieu" userId="042455a9-75a8-4fff-900b-153d4ecd5668" providerId="ADAL" clId="{FD5B6FE2-51B3-47AE-A382-E3E80143898A}" dt="2022-05-31T12:18:45.817" v="73" actId="47"/>
        <pc:sldMkLst>
          <pc:docMk/>
          <pc:sldMk cId="3634010169" sldId="317"/>
        </pc:sldMkLst>
      </pc:sldChg>
      <pc:sldChg chg="ord">
        <pc:chgData name="Jessica Beaulieu" userId="042455a9-75a8-4fff-900b-153d4ecd5668" providerId="ADAL" clId="{FD5B6FE2-51B3-47AE-A382-E3E80143898A}" dt="2022-05-31T17:15:12.734" v="77"/>
        <pc:sldMkLst>
          <pc:docMk/>
          <pc:sldMk cId="1119853612" sldId="322"/>
        </pc:sldMkLst>
      </pc:sldChg>
      <pc:sldChg chg="ord">
        <pc:chgData name="Jessica Beaulieu" userId="042455a9-75a8-4fff-900b-153d4ecd5668" providerId="ADAL" clId="{FD5B6FE2-51B3-47AE-A382-E3E80143898A}" dt="2022-05-31T17:14:32.919" v="75"/>
        <pc:sldMkLst>
          <pc:docMk/>
          <pc:sldMk cId="3906000293" sldId="323"/>
        </pc:sldMkLst>
      </pc:sldChg>
      <pc:sldChg chg="del">
        <pc:chgData name="Jessica Beaulieu" userId="042455a9-75a8-4fff-900b-153d4ecd5668" providerId="ADAL" clId="{FD5B6FE2-51B3-47AE-A382-E3E80143898A}" dt="2022-05-31T17:27:41.266" v="78" actId="47"/>
        <pc:sldMkLst>
          <pc:docMk/>
          <pc:sldMk cId="68250520" sldId="328"/>
        </pc:sldMkLst>
      </pc:sldChg>
      <pc:sldChg chg="modSp mod">
        <pc:chgData name="Jessica Beaulieu" userId="042455a9-75a8-4fff-900b-153d4ecd5668" providerId="ADAL" clId="{FD5B6FE2-51B3-47AE-A382-E3E80143898A}" dt="2022-06-01T15:09:02.265" v="86" actId="1076"/>
        <pc:sldMkLst>
          <pc:docMk/>
          <pc:sldMk cId="2702015504" sldId="329"/>
        </pc:sldMkLst>
        <pc:picChg chg="mod">
          <ac:chgData name="Jessica Beaulieu" userId="042455a9-75a8-4fff-900b-153d4ecd5668" providerId="ADAL" clId="{FD5B6FE2-51B3-47AE-A382-E3E80143898A}" dt="2022-06-01T15:09:02.265" v="86" actId="1076"/>
          <ac:picMkLst>
            <pc:docMk/>
            <pc:sldMk cId="2702015504" sldId="329"/>
            <ac:picMk id="9" creationId="{F5E7D962-E598-422B-BBDB-78FFDEDC45B4}"/>
          </ac:picMkLst>
        </pc:picChg>
      </pc:sldChg>
      <pc:sldChg chg="del">
        <pc:chgData name="Jessica Beaulieu" userId="042455a9-75a8-4fff-900b-153d4ecd5668" providerId="ADAL" clId="{FD5B6FE2-51B3-47AE-A382-E3E80143898A}" dt="2022-05-31T18:35:22.806" v="79" actId="47"/>
        <pc:sldMkLst>
          <pc:docMk/>
          <pc:sldMk cId="729093375" sldId="331"/>
        </pc:sldMkLst>
      </pc:sldChg>
      <pc:sldChg chg="modSp mod">
        <pc:chgData name="Jessica Beaulieu" userId="042455a9-75a8-4fff-900b-153d4ecd5668" providerId="ADAL" clId="{FD5B6FE2-51B3-47AE-A382-E3E80143898A}" dt="2022-05-31T18:43:10.026" v="80" actId="1076"/>
        <pc:sldMkLst>
          <pc:docMk/>
          <pc:sldMk cId="1082926084" sldId="332"/>
        </pc:sldMkLst>
        <pc:spChg chg="mod">
          <ac:chgData name="Jessica Beaulieu" userId="042455a9-75a8-4fff-900b-153d4ecd5668" providerId="ADAL" clId="{FD5B6FE2-51B3-47AE-A382-E3E80143898A}" dt="2022-05-31T18:43:10.026" v="80" actId="1076"/>
          <ac:spMkLst>
            <pc:docMk/>
            <pc:sldMk cId="1082926084" sldId="332"/>
            <ac:spMk id="6" creationId="{93E1A3A0-D46C-4B5C-BEE0-EA0F8E48BC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0D84693-159D-4A16-88D5-B17CE7D0E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DDD97E06-B108-40C1-B1CF-CB62709CC0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476E18-8C91-4356-89E1-5D7725B2740B}" type="datetimeFigureOut">
              <a:rPr lang="fr-CA" smtClean="0"/>
              <a:t>2022-08-15</a:t>
            </a:fld>
            <a:endParaRPr lang="fr-CA"/>
          </a:p>
        </p:txBody>
      </p:sp>
      <p:sp>
        <p:nvSpPr>
          <p:cNvPr id="4" name="Espace réservé du pied de page 3">
            <a:extLst>
              <a:ext uri="{FF2B5EF4-FFF2-40B4-BE49-F238E27FC236}">
                <a16:creationId xmlns:a16="http://schemas.microsoft.com/office/drawing/2014/main" id="{2FDB42B2-DCB7-49C7-B41C-535D359D56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A06B876F-6128-4A1D-8578-2A6EB87D8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EB51A-53AC-4B9D-84DE-C0C175976C88}" type="slidenum">
              <a:rPr lang="fr-CA" smtClean="0"/>
              <a:t>‹N°›</a:t>
            </a:fld>
            <a:endParaRPr lang="fr-CA"/>
          </a:p>
        </p:txBody>
      </p:sp>
    </p:spTree>
    <p:extLst>
      <p:ext uri="{BB962C8B-B14F-4D97-AF65-F5344CB8AC3E}">
        <p14:creationId xmlns:p14="http://schemas.microsoft.com/office/powerpoint/2010/main" val="307486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BC590-ABDA-411E-90EA-99D1D766DE23}" type="datetimeFigureOut">
              <a:rPr lang="fr-CA" smtClean="0"/>
              <a:t>2022-08-15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9D020-1992-4DB7-83E8-45484E4048E5}" type="slidenum">
              <a:rPr lang="fr-CA" smtClean="0"/>
              <a:t>‹N°›</a:t>
            </a:fld>
            <a:endParaRPr lang="fr-CA"/>
          </a:p>
        </p:txBody>
      </p:sp>
    </p:spTree>
    <p:extLst>
      <p:ext uri="{BB962C8B-B14F-4D97-AF65-F5344CB8AC3E}">
        <p14:creationId xmlns:p14="http://schemas.microsoft.com/office/powerpoint/2010/main" val="298296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Si électeur non inscrit sur la liste, parler de l’onglet bleu pour les situations particulières</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8</a:t>
            </a:fld>
            <a:endParaRPr lang="fr-CA"/>
          </a:p>
        </p:txBody>
      </p:sp>
    </p:spTree>
    <p:extLst>
      <p:ext uri="{BB962C8B-B14F-4D97-AF65-F5344CB8AC3E}">
        <p14:creationId xmlns:p14="http://schemas.microsoft.com/office/powerpoint/2010/main" val="95611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Question si un électeur présente un bulletin qui comporte des initiales qui ne sont pas celles du scrutateur, Est-ce qu’on lui remet un nouveau bulletin?</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22</a:t>
            </a:fld>
            <a:endParaRPr lang="fr-CA"/>
          </a:p>
        </p:txBody>
      </p:sp>
    </p:spTree>
    <p:extLst>
      <p:ext uri="{BB962C8B-B14F-4D97-AF65-F5344CB8AC3E}">
        <p14:creationId xmlns:p14="http://schemas.microsoft.com/office/powerpoint/2010/main" val="364305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Registres</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24</a:t>
            </a:fld>
            <a:endParaRPr lang="fr-CA"/>
          </a:p>
        </p:txBody>
      </p:sp>
    </p:spTree>
    <p:extLst>
      <p:ext uri="{BB962C8B-B14F-4D97-AF65-F5344CB8AC3E}">
        <p14:creationId xmlns:p14="http://schemas.microsoft.com/office/powerpoint/2010/main" val="276484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25</a:t>
            </a:fld>
            <a:endParaRPr lang="fr-CA"/>
          </a:p>
        </p:txBody>
      </p:sp>
    </p:spTree>
    <p:extLst>
      <p:ext uri="{BB962C8B-B14F-4D97-AF65-F5344CB8AC3E}">
        <p14:creationId xmlns:p14="http://schemas.microsoft.com/office/powerpoint/2010/main" val="211468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26</a:t>
            </a:fld>
            <a:endParaRPr lang="fr-CA"/>
          </a:p>
        </p:txBody>
      </p:sp>
    </p:spTree>
    <p:extLst>
      <p:ext uri="{BB962C8B-B14F-4D97-AF65-F5344CB8AC3E}">
        <p14:creationId xmlns:p14="http://schemas.microsoft.com/office/powerpoint/2010/main" val="127877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27</a:t>
            </a:fld>
            <a:endParaRPr lang="fr-CA"/>
          </a:p>
        </p:txBody>
      </p:sp>
    </p:spTree>
    <p:extLst>
      <p:ext uri="{BB962C8B-B14F-4D97-AF65-F5344CB8AC3E}">
        <p14:creationId xmlns:p14="http://schemas.microsoft.com/office/powerpoint/2010/main" val="345262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28</a:t>
            </a:fld>
            <a:endParaRPr lang="fr-CA"/>
          </a:p>
        </p:txBody>
      </p:sp>
    </p:spTree>
    <p:extLst>
      <p:ext uri="{BB962C8B-B14F-4D97-AF65-F5344CB8AC3E}">
        <p14:creationId xmlns:p14="http://schemas.microsoft.com/office/powerpoint/2010/main" val="2287057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29</a:t>
            </a:fld>
            <a:endParaRPr lang="fr-CA"/>
          </a:p>
        </p:txBody>
      </p:sp>
    </p:spTree>
    <p:extLst>
      <p:ext uri="{BB962C8B-B14F-4D97-AF65-F5344CB8AC3E}">
        <p14:creationId xmlns:p14="http://schemas.microsoft.com/office/powerpoint/2010/main" val="425448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30</a:t>
            </a:fld>
            <a:endParaRPr lang="fr-CA"/>
          </a:p>
        </p:txBody>
      </p:sp>
    </p:spTree>
    <p:extLst>
      <p:ext uri="{BB962C8B-B14F-4D97-AF65-F5344CB8AC3E}">
        <p14:creationId xmlns:p14="http://schemas.microsoft.com/office/powerpoint/2010/main" val="306802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31</a:t>
            </a:fld>
            <a:endParaRPr lang="fr-CA"/>
          </a:p>
        </p:txBody>
      </p:sp>
    </p:spTree>
    <p:extLst>
      <p:ext uri="{BB962C8B-B14F-4D97-AF65-F5344CB8AC3E}">
        <p14:creationId xmlns:p14="http://schemas.microsoft.com/office/powerpoint/2010/main" val="55464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32</a:t>
            </a:fld>
            <a:endParaRPr lang="fr-CA"/>
          </a:p>
        </p:txBody>
      </p:sp>
    </p:spTree>
    <p:extLst>
      <p:ext uri="{BB962C8B-B14F-4D97-AF65-F5344CB8AC3E}">
        <p14:creationId xmlns:p14="http://schemas.microsoft.com/office/powerpoint/2010/main" val="152865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Identifier les erreurs d’aménagement</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10</a:t>
            </a:fld>
            <a:endParaRPr lang="fr-CA"/>
          </a:p>
        </p:txBody>
      </p:sp>
    </p:spTree>
    <p:extLst>
      <p:ext uri="{BB962C8B-B14F-4D97-AF65-F5344CB8AC3E}">
        <p14:creationId xmlns:p14="http://schemas.microsoft.com/office/powerpoint/2010/main" val="38635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Avant d’ouvrir l’urne et de comptabiliser les bulletins, quelles sont selon vous les actions que vous pouvez réaliser?</a:t>
            </a:r>
          </a:p>
          <a:p>
            <a:r>
              <a:rPr lang="fr-CA" dirty="0"/>
              <a:t>Compter les bulletins de vote qui ne sont pas dans l’urne soit les bulletins détériorés ou annulés et les bulletins inutilisés. Inscrire le nombre sur l’enveloppe. </a:t>
            </a:r>
          </a:p>
          <a:p>
            <a:r>
              <a:rPr lang="fr-CA" dirty="0"/>
              <a:t>Pour le bulletins inutilisés, ne vous fiez pas à la numérotation. Comptez les un à un à la main. N’utilisez pas les numéros séquentiels indiqués sur les bulletins</a:t>
            </a:r>
          </a:p>
          <a:p>
            <a:endParaRPr lang="fr-CA" dirty="0"/>
          </a:p>
          <a:p>
            <a:r>
              <a:rPr lang="fr-CA" dirty="0"/>
              <a:t>Dans le registre, le secrétaire doit indiquer le nombre d’électeur qui ont voté au cours de la journée, le nombre de bulletins détériorés ou annulés ainsi que le nombre de bulletins inutilisés. Le total de ces 3 nombre devrait correspondre au nombre de bulletins reçus en début de journée.</a:t>
            </a:r>
          </a:p>
          <a:p>
            <a:endParaRPr lang="fr-CA" dirty="0"/>
          </a:p>
          <a:p>
            <a:r>
              <a:rPr lang="fr-CA" dirty="0"/>
              <a:t>Le secrétaire doit aussi remplir le registre pour attester qu’il a reçu les serments</a:t>
            </a:r>
          </a:p>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34</a:t>
            </a:fld>
            <a:endParaRPr lang="fr-CA"/>
          </a:p>
        </p:txBody>
      </p:sp>
    </p:spTree>
    <p:extLst>
      <p:ext uri="{BB962C8B-B14F-4D97-AF65-F5344CB8AC3E}">
        <p14:creationId xmlns:p14="http://schemas.microsoft.com/office/powerpoint/2010/main" val="1888805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35</a:t>
            </a:fld>
            <a:endParaRPr lang="fr-CA"/>
          </a:p>
        </p:txBody>
      </p:sp>
    </p:spTree>
    <p:extLst>
      <p:ext uri="{BB962C8B-B14F-4D97-AF65-F5344CB8AC3E}">
        <p14:creationId xmlns:p14="http://schemas.microsoft.com/office/powerpoint/2010/main" val="248683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36</a:t>
            </a:fld>
            <a:endParaRPr lang="fr-CA"/>
          </a:p>
        </p:txBody>
      </p:sp>
    </p:spTree>
    <p:extLst>
      <p:ext uri="{BB962C8B-B14F-4D97-AF65-F5344CB8AC3E}">
        <p14:creationId xmlns:p14="http://schemas.microsoft.com/office/powerpoint/2010/main" val="412005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37</a:t>
            </a:fld>
            <a:endParaRPr lang="fr-CA"/>
          </a:p>
        </p:txBody>
      </p:sp>
    </p:spTree>
    <p:extLst>
      <p:ext uri="{BB962C8B-B14F-4D97-AF65-F5344CB8AC3E}">
        <p14:creationId xmlns:p14="http://schemas.microsoft.com/office/powerpoint/2010/main" val="43696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38</a:t>
            </a:fld>
            <a:endParaRPr lang="fr-CA"/>
          </a:p>
        </p:txBody>
      </p:sp>
    </p:spTree>
    <p:extLst>
      <p:ext uri="{BB962C8B-B14F-4D97-AF65-F5344CB8AC3E}">
        <p14:creationId xmlns:p14="http://schemas.microsoft.com/office/powerpoint/2010/main" val="2277102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40</a:t>
            </a:fld>
            <a:endParaRPr lang="fr-CA"/>
          </a:p>
        </p:txBody>
      </p:sp>
    </p:spTree>
    <p:extLst>
      <p:ext uri="{BB962C8B-B14F-4D97-AF65-F5344CB8AC3E}">
        <p14:creationId xmlns:p14="http://schemas.microsoft.com/office/powerpoint/2010/main" val="2313845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41</a:t>
            </a:fld>
            <a:endParaRPr lang="fr-CA"/>
          </a:p>
        </p:txBody>
      </p:sp>
    </p:spTree>
    <p:extLst>
      <p:ext uri="{BB962C8B-B14F-4D97-AF65-F5344CB8AC3E}">
        <p14:creationId xmlns:p14="http://schemas.microsoft.com/office/powerpoint/2010/main" val="1775093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42</a:t>
            </a:fld>
            <a:endParaRPr lang="fr-CA"/>
          </a:p>
        </p:txBody>
      </p:sp>
    </p:spTree>
    <p:extLst>
      <p:ext uri="{BB962C8B-B14F-4D97-AF65-F5344CB8AC3E}">
        <p14:creationId xmlns:p14="http://schemas.microsoft.com/office/powerpoint/2010/main" val="4181039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Rejeté. Où allez vous consigner cette information? Quel motif allez vous indiquer?</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44</a:t>
            </a:fld>
            <a:endParaRPr lang="fr-CA"/>
          </a:p>
        </p:txBody>
      </p:sp>
    </p:spTree>
    <p:extLst>
      <p:ext uri="{BB962C8B-B14F-4D97-AF65-F5344CB8AC3E}">
        <p14:creationId xmlns:p14="http://schemas.microsoft.com/office/powerpoint/2010/main" val="4077843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46</a:t>
            </a:fld>
            <a:endParaRPr lang="fr-CA"/>
          </a:p>
        </p:txBody>
      </p:sp>
    </p:spTree>
    <p:extLst>
      <p:ext uri="{BB962C8B-B14F-4D97-AF65-F5344CB8AC3E}">
        <p14:creationId xmlns:p14="http://schemas.microsoft.com/office/powerpoint/2010/main" val="255831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14</a:t>
            </a:fld>
            <a:endParaRPr lang="fr-CA"/>
          </a:p>
        </p:txBody>
      </p:sp>
    </p:spTree>
    <p:extLst>
      <p:ext uri="{BB962C8B-B14F-4D97-AF65-F5344CB8AC3E}">
        <p14:creationId xmlns:p14="http://schemas.microsoft.com/office/powerpoint/2010/main" val="322794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50</a:t>
            </a:fld>
            <a:endParaRPr lang="fr-CA"/>
          </a:p>
        </p:txBody>
      </p:sp>
    </p:spTree>
    <p:extLst>
      <p:ext uri="{BB962C8B-B14F-4D97-AF65-F5344CB8AC3E}">
        <p14:creationId xmlns:p14="http://schemas.microsoft.com/office/powerpoint/2010/main" val="2686370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52</a:t>
            </a:fld>
            <a:endParaRPr lang="fr-CA"/>
          </a:p>
        </p:txBody>
      </p:sp>
    </p:spTree>
    <p:extLst>
      <p:ext uri="{BB962C8B-B14F-4D97-AF65-F5344CB8AC3E}">
        <p14:creationId xmlns:p14="http://schemas.microsoft.com/office/powerpoint/2010/main" val="3376287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Dans quel ordre on doit remettre le matériel dans l’urne? Quel document doit se retrouver sur le dessus?</a:t>
            </a:r>
          </a:p>
          <a:p>
            <a:r>
              <a:rPr lang="fr-CA" dirty="0"/>
              <a:t>Lien avec le recensement le lendemain</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53</a:t>
            </a:fld>
            <a:endParaRPr lang="fr-CA"/>
          </a:p>
        </p:txBody>
      </p:sp>
    </p:spTree>
    <p:extLst>
      <p:ext uri="{BB962C8B-B14F-4D97-AF65-F5344CB8AC3E}">
        <p14:creationId xmlns:p14="http://schemas.microsoft.com/office/powerpoint/2010/main" val="152717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représentant arrive et vous présente cette procuration. Est-elle valide?</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15</a:t>
            </a:fld>
            <a:endParaRPr lang="fr-CA"/>
          </a:p>
        </p:txBody>
      </p:sp>
    </p:spTree>
    <p:extLst>
      <p:ext uri="{BB962C8B-B14F-4D97-AF65-F5344CB8AC3E}">
        <p14:creationId xmlns:p14="http://schemas.microsoft.com/office/powerpoint/2010/main" val="157872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vérifiez ensuite les bulletins de vote. Les numéros se suivent, mais vous trouvez ce bulletin. Que faites-vous?</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16</a:t>
            </a:fld>
            <a:endParaRPr lang="fr-CA"/>
          </a:p>
        </p:txBody>
      </p:sp>
    </p:spTree>
    <p:extLst>
      <p:ext uri="{BB962C8B-B14F-4D97-AF65-F5344CB8AC3E}">
        <p14:creationId xmlns:p14="http://schemas.microsoft.com/office/powerpoint/2010/main" val="399505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Remplir le registre</a:t>
            </a:r>
          </a:p>
          <a:p>
            <a:r>
              <a:rPr lang="fr-CA" dirty="0"/>
              <a:t>Donner la date du scrutin</a:t>
            </a:r>
          </a:p>
          <a:p>
            <a:r>
              <a:rPr lang="fr-CA" dirty="0"/>
              <a:t>La circonscription (la vraie)</a:t>
            </a:r>
          </a:p>
          <a:p>
            <a:r>
              <a:rPr lang="fr-CA" dirty="0"/>
              <a:t>Le numéro du bureau </a:t>
            </a:r>
            <a:r>
              <a:rPr lang="fr-CA"/>
              <a:t>de vote</a:t>
            </a:r>
          </a:p>
          <a:p>
            <a:endParaRPr lang="fr-CA"/>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17</a:t>
            </a:fld>
            <a:endParaRPr lang="fr-CA"/>
          </a:p>
        </p:txBody>
      </p:sp>
    </p:spTree>
    <p:extLst>
      <p:ext uri="{BB962C8B-B14F-4D97-AF65-F5344CB8AC3E}">
        <p14:creationId xmlns:p14="http://schemas.microsoft.com/office/powerpoint/2010/main" val="100537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Vérifier la liste. A-t-on la bonne liste?</a:t>
            </a:r>
          </a:p>
          <a:p>
            <a:endParaRPr lang="fr-CA" dirty="0"/>
          </a:p>
          <a:p>
            <a:r>
              <a:rPr lang="fr-CA" dirty="0"/>
              <a:t>Faire ressortir les éléments à vérifier</a:t>
            </a:r>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18</a:t>
            </a:fld>
            <a:endParaRPr lang="fr-CA"/>
          </a:p>
        </p:txBody>
      </p:sp>
    </p:spTree>
    <p:extLst>
      <p:ext uri="{BB962C8B-B14F-4D97-AF65-F5344CB8AC3E}">
        <p14:creationId xmlns:p14="http://schemas.microsoft.com/office/powerpoint/2010/main" val="104191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20</a:t>
            </a:fld>
            <a:endParaRPr lang="fr-CA"/>
          </a:p>
        </p:txBody>
      </p:sp>
    </p:spTree>
    <p:extLst>
      <p:ext uri="{BB962C8B-B14F-4D97-AF65-F5344CB8AC3E}">
        <p14:creationId xmlns:p14="http://schemas.microsoft.com/office/powerpoint/2010/main" val="1078969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8C9D020-1992-4DB7-83E8-45484E4048E5}" type="slidenum">
              <a:rPr lang="fr-CA" smtClean="0"/>
              <a:t>21</a:t>
            </a:fld>
            <a:endParaRPr lang="fr-CA"/>
          </a:p>
        </p:txBody>
      </p:sp>
    </p:spTree>
    <p:extLst>
      <p:ext uri="{BB962C8B-B14F-4D97-AF65-F5344CB8AC3E}">
        <p14:creationId xmlns:p14="http://schemas.microsoft.com/office/powerpoint/2010/main" val="79351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551EF-564C-41AA-B9B9-CB2BDD6C658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D1645DC9-92D0-4648-A3AF-9F8567EE8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B715C482-97A0-41E7-A5E1-5D5089DEA650}"/>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C650A848-9B4A-4EF1-8728-CF43697F3CF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6BD5829-A13A-4061-8710-3605941775D8}"/>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114300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080B4-D7B3-461E-A7B5-CA3105A69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4A3ABA5-A9D7-4271-9BDB-A847C53AA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970FEB5-A054-48BA-9594-FDC131ADA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C7F5E3-1D4A-4F88-BC61-722E495E7697}"/>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6" name="Espace réservé du pied de page 5">
            <a:extLst>
              <a:ext uri="{FF2B5EF4-FFF2-40B4-BE49-F238E27FC236}">
                <a16:creationId xmlns:a16="http://schemas.microsoft.com/office/drawing/2014/main" id="{7DEF1BDE-91F9-4E22-9692-8F8C4BED2DA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88A6085-A0AB-4288-A51A-05279BDA8941}"/>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259345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FEDD8-42B7-4FEA-9D99-7FB83A33CF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E00F2ED4-A8A2-41C3-854C-7F9BC4ED2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24763182-18AA-40E8-9DC6-CD6DC0E1C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4C4D57-A5EC-458F-A426-406E9C1C9B75}"/>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6" name="Espace réservé du pied de page 5">
            <a:extLst>
              <a:ext uri="{FF2B5EF4-FFF2-40B4-BE49-F238E27FC236}">
                <a16:creationId xmlns:a16="http://schemas.microsoft.com/office/drawing/2014/main" id="{70E43E89-4E9B-4187-9556-FECF709ACB3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E10B3E-EC98-440F-A893-EF9E91D70BBA}"/>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130357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C8D2B2-BFCA-4D74-84AE-C1F3F0A15C48}"/>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F8A4188-250B-4166-9472-8096CB1F16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6B0448B-F9C7-4E04-BCF4-2D2F2639F5F3}"/>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70284BC3-72E3-4474-8C99-F2A6DFC614D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95C1CD3-75D4-4A54-9EB4-5322DF814F8A}"/>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271682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287D46-18F7-47FC-9E6B-B1B3BD6915D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0BCE340-CDFA-4F38-A7E4-CF44B70C81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2A6D318-5127-4783-8D94-554FFBEE7402}"/>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AB99CD96-4EE4-43A8-8BE7-883ED645431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71C871C-D0E4-45D0-84D4-5358353ED215}"/>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89138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93638-87F4-45FD-9962-C73A9E66FE4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FA7316E-20C3-4FF3-A4C0-01D0601AB28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55F8E51-6C8B-4412-9C11-2F3335EBBCCF}"/>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D3A5102B-1FEB-4115-88BA-A9E49EC1E84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97F711C-930C-4FA2-851D-203836D45D5E}"/>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229820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5436A-8816-4A3E-B3FD-9648C5EE424D}"/>
              </a:ext>
            </a:extLst>
          </p:cNvPr>
          <p:cNvSpPr>
            <a:spLocks noGrp="1"/>
          </p:cNvSpPr>
          <p:nvPr>
            <p:ph type="title"/>
          </p:nvPr>
        </p:nvSpPr>
        <p:spPr>
          <a:xfrm>
            <a:off x="1388853" y="365125"/>
            <a:ext cx="9385540" cy="1325563"/>
          </a:xfrm>
        </p:spPr>
        <p:txBody>
          <a:bodyPr/>
          <a:lstStyle>
            <a:lvl1pPr>
              <a:defRPr>
                <a:latin typeface="Lato" panose="020F0502020204030203" pitchFamily="34" charset="0"/>
              </a:defRPr>
            </a:lvl1pPr>
          </a:lstStyle>
          <a:p>
            <a:r>
              <a:rPr lang="fr-FR" dirty="0"/>
              <a:t>Modifiez le style du titre</a:t>
            </a:r>
            <a:endParaRPr lang="fr-CA" dirty="0"/>
          </a:p>
        </p:txBody>
      </p:sp>
      <p:sp>
        <p:nvSpPr>
          <p:cNvPr id="3" name="Espace réservé de la date 2">
            <a:extLst>
              <a:ext uri="{FF2B5EF4-FFF2-40B4-BE49-F238E27FC236}">
                <a16:creationId xmlns:a16="http://schemas.microsoft.com/office/drawing/2014/main" id="{4006486F-1330-4365-A2C2-4DC8C560033E}"/>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4" name="Espace réservé du pied de page 3">
            <a:extLst>
              <a:ext uri="{FF2B5EF4-FFF2-40B4-BE49-F238E27FC236}">
                <a16:creationId xmlns:a16="http://schemas.microsoft.com/office/drawing/2014/main" id="{995D1792-F6EB-4D8A-81B6-5D24CABA6E4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163664B-E526-4BA7-942C-43CCE509CE36}"/>
              </a:ext>
            </a:extLst>
          </p:cNvPr>
          <p:cNvSpPr>
            <a:spLocks noGrp="1"/>
          </p:cNvSpPr>
          <p:nvPr>
            <p:ph type="sldNum" sz="quarter" idx="12"/>
          </p:nvPr>
        </p:nvSpPr>
        <p:spPr/>
        <p:txBody>
          <a:bodyPr/>
          <a:lstStyle/>
          <a:p>
            <a:fld id="{050B8BFC-2FB6-45C5-AFE2-0C13FD90DFE9}" type="slidenum">
              <a:rPr lang="fr-CA" smtClean="0"/>
              <a:t>‹N°›</a:t>
            </a:fld>
            <a:endParaRPr lang="fr-CA"/>
          </a:p>
        </p:txBody>
      </p:sp>
      <p:sp>
        <p:nvSpPr>
          <p:cNvPr id="6" name="Rectangle 5">
            <a:extLst>
              <a:ext uri="{FF2B5EF4-FFF2-40B4-BE49-F238E27FC236}">
                <a16:creationId xmlns:a16="http://schemas.microsoft.com/office/drawing/2014/main" id="{197D18EA-8CEC-4E4F-892D-2AB00F1E1BB5}"/>
              </a:ext>
            </a:extLst>
          </p:cNvPr>
          <p:cNvSpPr/>
          <p:nvPr userDrawn="1"/>
        </p:nvSpPr>
        <p:spPr>
          <a:xfrm>
            <a:off x="11042469"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5271CC5E-D65F-4CA2-984B-8293CE082564}"/>
              </a:ext>
            </a:extLst>
          </p:cNvPr>
          <p:cNvSpPr/>
          <p:nvPr userDrawn="1"/>
        </p:nvSpPr>
        <p:spPr>
          <a:xfrm>
            <a:off x="0"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texte 9">
            <a:extLst>
              <a:ext uri="{FF2B5EF4-FFF2-40B4-BE49-F238E27FC236}">
                <a16:creationId xmlns:a16="http://schemas.microsoft.com/office/drawing/2014/main" id="{E34ACF8D-1389-41D3-A835-691D6C9FF205}"/>
              </a:ext>
            </a:extLst>
          </p:cNvPr>
          <p:cNvSpPr>
            <a:spLocks noGrp="1"/>
          </p:cNvSpPr>
          <p:nvPr>
            <p:ph type="body" sz="quarter" idx="13"/>
          </p:nvPr>
        </p:nvSpPr>
        <p:spPr>
          <a:xfrm>
            <a:off x="1389063" y="2052638"/>
            <a:ext cx="9385300" cy="3883025"/>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76812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5436A-8816-4A3E-B3FD-9648C5EE424D}"/>
              </a:ext>
            </a:extLst>
          </p:cNvPr>
          <p:cNvSpPr>
            <a:spLocks noGrp="1"/>
          </p:cNvSpPr>
          <p:nvPr>
            <p:ph type="title"/>
          </p:nvPr>
        </p:nvSpPr>
        <p:spPr>
          <a:xfrm>
            <a:off x="1388853" y="365125"/>
            <a:ext cx="9385540" cy="2455713"/>
          </a:xfrm>
        </p:spPr>
        <p:txBody>
          <a:bodyPr>
            <a:normAutofit/>
          </a:bodyPr>
          <a:lstStyle>
            <a:lvl1pPr>
              <a:defRPr sz="3600">
                <a:latin typeface="Lato" panose="020F0502020204030203" pitchFamily="34" charset="0"/>
              </a:defRPr>
            </a:lvl1pPr>
          </a:lstStyle>
          <a:p>
            <a:r>
              <a:rPr lang="fr-FR" dirty="0"/>
              <a:t>Modifiez le style du titre</a:t>
            </a:r>
            <a:endParaRPr lang="fr-CA" dirty="0"/>
          </a:p>
        </p:txBody>
      </p:sp>
      <p:sp>
        <p:nvSpPr>
          <p:cNvPr id="3" name="Espace réservé de la date 2">
            <a:extLst>
              <a:ext uri="{FF2B5EF4-FFF2-40B4-BE49-F238E27FC236}">
                <a16:creationId xmlns:a16="http://schemas.microsoft.com/office/drawing/2014/main" id="{4006486F-1330-4365-A2C2-4DC8C560033E}"/>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4" name="Espace réservé du pied de page 3">
            <a:extLst>
              <a:ext uri="{FF2B5EF4-FFF2-40B4-BE49-F238E27FC236}">
                <a16:creationId xmlns:a16="http://schemas.microsoft.com/office/drawing/2014/main" id="{995D1792-F6EB-4D8A-81B6-5D24CABA6E4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2163664B-E526-4BA7-942C-43CCE509CE36}"/>
              </a:ext>
            </a:extLst>
          </p:cNvPr>
          <p:cNvSpPr>
            <a:spLocks noGrp="1"/>
          </p:cNvSpPr>
          <p:nvPr>
            <p:ph type="sldNum" sz="quarter" idx="12"/>
          </p:nvPr>
        </p:nvSpPr>
        <p:spPr/>
        <p:txBody>
          <a:bodyPr/>
          <a:lstStyle/>
          <a:p>
            <a:fld id="{050B8BFC-2FB6-45C5-AFE2-0C13FD90DFE9}" type="slidenum">
              <a:rPr lang="fr-CA" smtClean="0"/>
              <a:t>‹N°›</a:t>
            </a:fld>
            <a:endParaRPr lang="fr-CA"/>
          </a:p>
        </p:txBody>
      </p:sp>
      <p:sp>
        <p:nvSpPr>
          <p:cNvPr id="10" name="Espace réservé du texte 9">
            <a:extLst>
              <a:ext uri="{FF2B5EF4-FFF2-40B4-BE49-F238E27FC236}">
                <a16:creationId xmlns:a16="http://schemas.microsoft.com/office/drawing/2014/main" id="{E34ACF8D-1389-41D3-A835-691D6C9FF205}"/>
              </a:ext>
            </a:extLst>
          </p:cNvPr>
          <p:cNvSpPr>
            <a:spLocks noGrp="1"/>
          </p:cNvSpPr>
          <p:nvPr>
            <p:ph type="body" sz="quarter" idx="13"/>
          </p:nvPr>
        </p:nvSpPr>
        <p:spPr>
          <a:xfrm>
            <a:off x="1389063" y="3036498"/>
            <a:ext cx="9385300" cy="2899165"/>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1" name="Rectangle 10">
            <a:extLst>
              <a:ext uri="{FF2B5EF4-FFF2-40B4-BE49-F238E27FC236}">
                <a16:creationId xmlns:a16="http://schemas.microsoft.com/office/drawing/2014/main" id="{0C0740A6-6D27-4010-9315-AC59FF97D3D1}"/>
              </a:ext>
            </a:extLst>
          </p:cNvPr>
          <p:cNvSpPr/>
          <p:nvPr userDrawn="1"/>
        </p:nvSpPr>
        <p:spPr>
          <a:xfrm>
            <a:off x="11042469"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549D7EF1-2BB8-4C80-8D68-2919973926EF}"/>
              </a:ext>
            </a:extLst>
          </p:cNvPr>
          <p:cNvSpPr/>
          <p:nvPr userDrawn="1"/>
        </p:nvSpPr>
        <p:spPr>
          <a:xfrm>
            <a:off x="0"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8766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CC774-9BCE-405D-9EC4-B54F4DFDD5D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D2D3788-07D1-4441-A75B-C9BC37A8E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80DBBA-1812-40A5-8952-FA6A25FCBAEC}"/>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764B3464-AB21-4245-890E-60CF0254D5C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5E785FA-CE3B-41BB-9EB6-1B2242D2A1A3}"/>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126733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40BAB-03A2-49CC-8AF1-11EB959C76C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6796347-1B5D-4EB7-96EA-71F2C00D8CC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640A0F9-B3DF-4862-BCC1-580E5AFF1DD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CCEAE5D-B51C-4AD8-B2D0-88BBAEFAD111}"/>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6" name="Espace réservé du pied de page 5">
            <a:extLst>
              <a:ext uri="{FF2B5EF4-FFF2-40B4-BE49-F238E27FC236}">
                <a16:creationId xmlns:a16="http://schemas.microsoft.com/office/drawing/2014/main" id="{5D1AEB47-95EE-45BB-936A-F148C9218C5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7ED9FC9-BA41-4076-8880-A3A7303511A6}"/>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247928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555DD-3728-4327-81DC-95EE32CC2405}"/>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7AF07DD-F6F9-4077-88C1-00F171A23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596554-58B8-4EA0-96DB-F9FD02693E1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0C60BDD5-F2F3-4407-B411-E9C8E1B77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11951E2-009D-494F-926A-46AB925A4A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5BB51CF-4B59-416B-B138-810731D267B3}"/>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8" name="Espace réservé du pied de page 7">
            <a:extLst>
              <a:ext uri="{FF2B5EF4-FFF2-40B4-BE49-F238E27FC236}">
                <a16:creationId xmlns:a16="http://schemas.microsoft.com/office/drawing/2014/main" id="{6EB7E3D4-8210-4066-8929-88389A49D7C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2ADC0273-CABB-4164-A3F6-98A71ECC80D0}"/>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318324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8F21F-157A-406E-8F52-65281AE4DF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EFD6845-BF7F-491E-ABC5-E3FDFBCAC572}"/>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4" name="Espace réservé du pied de page 3">
            <a:extLst>
              <a:ext uri="{FF2B5EF4-FFF2-40B4-BE49-F238E27FC236}">
                <a16:creationId xmlns:a16="http://schemas.microsoft.com/office/drawing/2014/main" id="{C9DB73C3-2EF5-436D-BA66-5505D7E9058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1513D6FB-77C0-414B-9F4C-A6D1A045DAF8}"/>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27833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BA8E5BE-F7D9-4293-ACA2-64F7DFB6FC53}"/>
              </a:ext>
            </a:extLst>
          </p:cNvPr>
          <p:cNvSpPr>
            <a:spLocks noGrp="1"/>
          </p:cNvSpPr>
          <p:nvPr>
            <p:ph type="dt" sz="half" idx="10"/>
          </p:nvPr>
        </p:nvSpPr>
        <p:spPr/>
        <p:txBody>
          <a:bodyPr/>
          <a:lstStyle/>
          <a:p>
            <a:fld id="{C335E51F-9752-49CD-8E2D-BF4EB45C6765}" type="datetimeFigureOut">
              <a:rPr lang="fr-CA" smtClean="0"/>
              <a:t>2022-08-15</a:t>
            </a:fld>
            <a:endParaRPr lang="fr-CA"/>
          </a:p>
        </p:txBody>
      </p:sp>
      <p:sp>
        <p:nvSpPr>
          <p:cNvPr id="3" name="Espace réservé du pied de page 2">
            <a:extLst>
              <a:ext uri="{FF2B5EF4-FFF2-40B4-BE49-F238E27FC236}">
                <a16:creationId xmlns:a16="http://schemas.microsoft.com/office/drawing/2014/main" id="{DD60F4DE-3BAB-492D-9E66-A93DF9086EE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44DD36F-FCA8-4904-B803-35004FED0315}"/>
              </a:ext>
            </a:extLst>
          </p:cNvPr>
          <p:cNvSpPr>
            <a:spLocks noGrp="1"/>
          </p:cNvSpPr>
          <p:nvPr>
            <p:ph type="sldNum" sz="quarter" idx="12"/>
          </p:nvPr>
        </p:nvSpPr>
        <p:spPr/>
        <p:txBody>
          <a:bodyPr/>
          <a:lstStyle/>
          <a:p>
            <a:fld id="{050B8BFC-2FB6-45C5-AFE2-0C13FD90DFE9}" type="slidenum">
              <a:rPr lang="fr-CA" smtClean="0"/>
              <a:t>‹N°›</a:t>
            </a:fld>
            <a:endParaRPr lang="fr-CA"/>
          </a:p>
        </p:txBody>
      </p:sp>
    </p:spTree>
    <p:extLst>
      <p:ext uri="{BB962C8B-B14F-4D97-AF65-F5344CB8AC3E}">
        <p14:creationId xmlns:p14="http://schemas.microsoft.com/office/powerpoint/2010/main" val="414021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76A935-5D10-4253-B0EA-1C89AB70C0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28FFB0F-C438-454E-BA5B-AD7FF4D0D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D415288-36B7-4E3E-9149-C6F19AAF7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5E51F-9752-49CD-8E2D-BF4EB45C6765}" type="datetimeFigureOut">
              <a:rPr lang="fr-CA" smtClean="0"/>
              <a:t>2022-08-15</a:t>
            </a:fld>
            <a:endParaRPr lang="fr-CA"/>
          </a:p>
        </p:txBody>
      </p:sp>
      <p:sp>
        <p:nvSpPr>
          <p:cNvPr id="5" name="Espace réservé du pied de page 4">
            <a:extLst>
              <a:ext uri="{FF2B5EF4-FFF2-40B4-BE49-F238E27FC236}">
                <a16:creationId xmlns:a16="http://schemas.microsoft.com/office/drawing/2014/main" id="{8EB43496-A8B0-4ADF-8660-5B8D47886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3C493CE-202B-4756-AE5F-CDCBD8B3B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B8BFC-2FB6-45C5-AFE2-0C13FD90DFE9}" type="slidenum">
              <a:rPr lang="fr-CA" smtClean="0"/>
              <a:t>‹N°›</a:t>
            </a:fld>
            <a:endParaRPr lang="fr-CA"/>
          </a:p>
        </p:txBody>
      </p:sp>
    </p:spTree>
    <p:extLst>
      <p:ext uri="{BB962C8B-B14F-4D97-AF65-F5344CB8AC3E}">
        <p14:creationId xmlns:p14="http://schemas.microsoft.com/office/powerpoint/2010/main" val="142758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368119245/f70917ac2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o7K-w08Ani8"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7B19BA4-B2A6-4CAD-BC7B-1E22C72D6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619"/>
            <a:ext cx="12192000" cy="6802051"/>
          </a:xfrm>
          <a:prstGeom prst="rect">
            <a:avLst/>
          </a:prstGeom>
        </p:spPr>
      </p:pic>
      <p:sp>
        <p:nvSpPr>
          <p:cNvPr id="8" name="ZoneTexte 7">
            <a:extLst>
              <a:ext uri="{FF2B5EF4-FFF2-40B4-BE49-F238E27FC236}">
                <a16:creationId xmlns:a16="http://schemas.microsoft.com/office/drawing/2014/main" id="{12A11342-FDFE-45C0-AE50-8EFD7E803572}"/>
              </a:ext>
            </a:extLst>
          </p:cNvPr>
          <p:cNvSpPr txBox="1"/>
          <p:nvPr/>
        </p:nvSpPr>
        <p:spPr>
          <a:xfrm>
            <a:off x="6302477" y="2821858"/>
            <a:ext cx="5506065" cy="1569660"/>
          </a:xfrm>
          <a:prstGeom prst="rect">
            <a:avLst/>
          </a:prstGeom>
          <a:noFill/>
        </p:spPr>
        <p:txBody>
          <a:bodyPr wrap="square" rtlCol="0">
            <a:spAutoFit/>
          </a:bodyPr>
          <a:lstStyle/>
          <a:p>
            <a:r>
              <a:rPr lang="fr-CA" sz="3200" dirty="0">
                <a:latin typeface="Lato" panose="020F0502020204030203" pitchFamily="34" charset="0"/>
              </a:rPr>
              <a:t>S’approprier les fonctions de scrutateur et de secrétaire pour le jour du scrutin</a:t>
            </a:r>
          </a:p>
        </p:txBody>
      </p:sp>
    </p:spTree>
    <p:extLst>
      <p:ext uri="{BB962C8B-B14F-4D97-AF65-F5344CB8AC3E}">
        <p14:creationId xmlns:p14="http://schemas.microsoft.com/office/powerpoint/2010/main" val="197327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8F38249-8DE6-42A3-A3F3-29878255D5A6}"/>
              </a:ext>
            </a:extLst>
          </p:cNvPr>
          <p:cNvPicPr>
            <a:picLocks noChangeAspect="1"/>
          </p:cNvPicPr>
          <p:nvPr/>
        </p:nvPicPr>
        <p:blipFill>
          <a:blip r:embed="rId3"/>
          <a:stretch>
            <a:fillRect/>
          </a:stretch>
        </p:blipFill>
        <p:spPr>
          <a:xfrm>
            <a:off x="0" y="281360"/>
            <a:ext cx="12192790" cy="6330462"/>
          </a:xfrm>
          <a:prstGeom prst="rect">
            <a:avLst/>
          </a:prstGeom>
        </p:spPr>
      </p:pic>
      <p:pic>
        <p:nvPicPr>
          <p:cNvPr id="7" name="Image 6">
            <a:extLst>
              <a:ext uri="{FF2B5EF4-FFF2-40B4-BE49-F238E27FC236}">
                <a16:creationId xmlns:a16="http://schemas.microsoft.com/office/drawing/2014/main" id="{89E05907-FF25-46CD-8BF7-59660C98168A}"/>
              </a:ext>
            </a:extLst>
          </p:cNvPr>
          <p:cNvPicPr>
            <a:picLocks noChangeAspect="1"/>
          </p:cNvPicPr>
          <p:nvPr/>
        </p:nvPicPr>
        <p:blipFill>
          <a:blip r:embed="rId4"/>
          <a:stretch>
            <a:fillRect/>
          </a:stretch>
        </p:blipFill>
        <p:spPr>
          <a:xfrm>
            <a:off x="7562785" y="2309684"/>
            <a:ext cx="933580" cy="1895740"/>
          </a:xfrm>
          <a:prstGeom prst="rect">
            <a:avLst/>
          </a:prstGeom>
        </p:spPr>
      </p:pic>
      <p:sp>
        <p:nvSpPr>
          <p:cNvPr id="2" name="Ellipse 1">
            <a:extLst>
              <a:ext uri="{FF2B5EF4-FFF2-40B4-BE49-F238E27FC236}">
                <a16:creationId xmlns:a16="http://schemas.microsoft.com/office/drawing/2014/main" id="{86DAE9FC-EA0B-4775-A1BE-F36BAA4F7FD0}"/>
              </a:ext>
            </a:extLst>
          </p:cNvPr>
          <p:cNvSpPr/>
          <p:nvPr/>
        </p:nvSpPr>
        <p:spPr>
          <a:xfrm>
            <a:off x="2295525" y="2019300"/>
            <a:ext cx="2047875" cy="19907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a:extLst>
              <a:ext uri="{FF2B5EF4-FFF2-40B4-BE49-F238E27FC236}">
                <a16:creationId xmlns:a16="http://schemas.microsoft.com/office/drawing/2014/main" id="{AEC49247-574A-4E64-92CB-805E09F103C1}"/>
              </a:ext>
            </a:extLst>
          </p:cNvPr>
          <p:cNvSpPr/>
          <p:nvPr/>
        </p:nvSpPr>
        <p:spPr>
          <a:xfrm>
            <a:off x="8296702" y="3417897"/>
            <a:ext cx="2047875" cy="19907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a:extLst>
              <a:ext uri="{FF2B5EF4-FFF2-40B4-BE49-F238E27FC236}">
                <a16:creationId xmlns:a16="http://schemas.microsoft.com/office/drawing/2014/main" id="{4F2947BE-DC73-4B0E-93C9-3A3E3478EB9B}"/>
              </a:ext>
            </a:extLst>
          </p:cNvPr>
          <p:cNvSpPr/>
          <p:nvPr/>
        </p:nvSpPr>
        <p:spPr>
          <a:xfrm>
            <a:off x="2871361" y="4752602"/>
            <a:ext cx="2047875" cy="19907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171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69E9A9-DE8E-4FD8-B923-E3A256AE583C}"/>
              </a:ext>
            </a:extLst>
          </p:cNvPr>
          <p:cNvPicPr>
            <a:picLocks noChangeAspect="1"/>
          </p:cNvPicPr>
          <p:nvPr/>
        </p:nvPicPr>
        <p:blipFill>
          <a:blip r:embed="rId2"/>
          <a:stretch>
            <a:fillRect/>
          </a:stretch>
        </p:blipFill>
        <p:spPr>
          <a:xfrm>
            <a:off x="5439665" y="0"/>
            <a:ext cx="5318615" cy="6858000"/>
          </a:xfrm>
          <a:prstGeom prst="rect">
            <a:avLst/>
          </a:prstGeom>
        </p:spPr>
      </p:pic>
      <p:sp>
        <p:nvSpPr>
          <p:cNvPr id="4" name="Rectangle 3">
            <a:extLst>
              <a:ext uri="{FF2B5EF4-FFF2-40B4-BE49-F238E27FC236}">
                <a16:creationId xmlns:a16="http://schemas.microsoft.com/office/drawing/2014/main" id="{EC3598B7-174E-459A-888B-F72AE1CCF122}"/>
              </a:ext>
            </a:extLst>
          </p:cNvPr>
          <p:cNvSpPr/>
          <p:nvPr/>
        </p:nvSpPr>
        <p:spPr>
          <a:xfrm>
            <a:off x="0" y="1"/>
            <a:ext cx="4093029"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C28ABB7E-6231-44C2-895B-9C476B7B4043}"/>
              </a:ext>
            </a:extLst>
          </p:cNvPr>
          <p:cNvSpPr txBox="1"/>
          <p:nvPr/>
        </p:nvSpPr>
        <p:spPr>
          <a:xfrm>
            <a:off x="359229" y="1785257"/>
            <a:ext cx="3733800" cy="3046988"/>
          </a:xfrm>
          <a:prstGeom prst="rect">
            <a:avLst/>
          </a:prstGeom>
          <a:noFill/>
        </p:spPr>
        <p:txBody>
          <a:bodyPr wrap="square" rtlCol="0">
            <a:spAutoFit/>
          </a:bodyPr>
          <a:lstStyle/>
          <a:p>
            <a:r>
              <a:rPr lang="fr-CA" sz="4800" dirty="0">
                <a:solidFill>
                  <a:schemeClr val="bg1"/>
                </a:solidFill>
                <a:latin typeface="Lato" panose="020F0502020204030203" pitchFamily="34" charset="0"/>
              </a:rPr>
              <a:t>Éléments </a:t>
            </a:r>
          </a:p>
          <a:p>
            <a:r>
              <a:rPr lang="fr-CA" sz="4800" dirty="0">
                <a:solidFill>
                  <a:schemeClr val="bg1"/>
                </a:solidFill>
                <a:latin typeface="Lato" panose="020F0502020204030203" pitchFamily="34" charset="0"/>
              </a:rPr>
              <a:t>à vérifier </a:t>
            </a:r>
          </a:p>
          <a:p>
            <a:r>
              <a:rPr lang="fr-CA" sz="4800" dirty="0">
                <a:solidFill>
                  <a:schemeClr val="bg1"/>
                </a:solidFill>
                <a:latin typeface="Lato" panose="020F0502020204030203" pitchFamily="34" charset="0"/>
              </a:rPr>
              <a:t>sur une procuration</a:t>
            </a:r>
          </a:p>
        </p:txBody>
      </p:sp>
      <p:pic>
        <p:nvPicPr>
          <p:cNvPr id="6" name="Image 5">
            <a:extLst>
              <a:ext uri="{FF2B5EF4-FFF2-40B4-BE49-F238E27FC236}">
                <a16:creationId xmlns:a16="http://schemas.microsoft.com/office/drawing/2014/main" id="{0F5A5426-7080-4B12-A2C7-88629D7822B6}"/>
              </a:ext>
            </a:extLst>
          </p:cNvPr>
          <p:cNvPicPr>
            <a:picLocks noChangeAspect="1"/>
          </p:cNvPicPr>
          <p:nvPr/>
        </p:nvPicPr>
        <p:blipFill>
          <a:blip r:embed="rId3"/>
          <a:stretch>
            <a:fillRect/>
          </a:stretch>
        </p:blipFill>
        <p:spPr>
          <a:xfrm>
            <a:off x="5950802" y="3571186"/>
            <a:ext cx="290395" cy="290395"/>
          </a:xfrm>
          <a:prstGeom prst="rect">
            <a:avLst/>
          </a:prstGeom>
        </p:spPr>
      </p:pic>
      <p:sp>
        <p:nvSpPr>
          <p:cNvPr id="2" name="Rectangle 1">
            <a:extLst>
              <a:ext uri="{FF2B5EF4-FFF2-40B4-BE49-F238E27FC236}">
                <a16:creationId xmlns:a16="http://schemas.microsoft.com/office/drawing/2014/main" id="{81B864EA-53FC-4634-998C-1FED59950093}"/>
              </a:ext>
            </a:extLst>
          </p:cNvPr>
          <p:cNvSpPr/>
          <p:nvPr/>
        </p:nvSpPr>
        <p:spPr>
          <a:xfrm>
            <a:off x="8815754" y="5029200"/>
            <a:ext cx="1676400" cy="433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F449EFD-3F69-45A3-B661-234933B610AB}"/>
              </a:ext>
            </a:extLst>
          </p:cNvPr>
          <p:cNvSpPr/>
          <p:nvPr/>
        </p:nvSpPr>
        <p:spPr>
          <a:xfrm>
            <a:off x="8194430" y="6154615"/>
            <a:ext cx="2403231" cy="562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1909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1132BF-1322-4CF0-98D3-865652EA2AAF}"/>
              </a:ext>
            </a:extLst>
          </p:cNvPr>
          <p:cNvSpPr>
            <a:spLocks noGrp="1"/>
          </p:cNvSpPr>
          <p:nvPr>
            <p:ph type="title"/>
          </p:nvPr>
        </p:nvSpPr>
        <p:spPr/>
        <p:txBody>
          <a:bodyPr/>
          <a:lstStyle/>
          <a:p>
            <a:r>
              <a:rPr lang="fr-CA" dirty="0"/>
              <a:t>Un représentant peut-il : </a:t>
            </a:r>
          </a:p>
        </p:txBody>
      </p:sp>
      <p:sp>
        <p:nvSpPr>
          <p:cNvPr id="5" name="Espace réservé du texte 4">
            <a:extLst>
              <a:ext uri="{FF2B5EF4-FFF2-40B4-BE49-F238E27FC236}">
                <a16:creationId xmlns:a16="http://schemas.microsoft.com/office/drawing/2014/main" id="{E20AB3E1-7535-4EA5-BC2C-9CB477C8E2A5}"/>
              </a:ext>
            </a:extLst>
          </p:cNvPr>
          <p:cNvSpPr>
            <a:spLocks noGrp="1"/>
          </p:cNvSpPr>
          <p:nvPr>
            <p:ph type="body" sz="quarter" idx="13"/>
          </p:nvPr>
        </p:nvSpPr>
        <p:spPr/>
        <p:txBody>
          <a:bodyPr>
            <a:normAutofit lnSpcReduction="10000"/>
          </a:bodyPr>
          <a:lstStyle/>
          <a:p>
            <a:r>
              <a:rPr lang="fr-CA" dirty="0"/>
              <a:t>Utiliser des appareils mobiles à l’intérieur du lieu de vote?</a:t>
            </a:r>
          </a:p>
          <a:p>
            <a:r>
              <a:rPr lang="fr-CA" dirty="0"/>
              <a:t>Observer le déroulement du vote?</a:t>
            </a:r>
          </a:p>
          <a:p>
            <a:r>
              <a:rPr lang="fr-CA" dirty="0"/>
              <a:t>Dire au scrutateur quoi faire?</a:t>
            </a:r>
          </a:p>
          <a:p>
            <a:r>
              <a:rPr lang="fr-CA" dirty="0"/>
              <a:t>S’adresser directement aux électeurs?</a:t>
            </a:r>
          </a:p>
          <a:p>
            <a:r>
              <a:rPr lang="fr-CA" dirty="0"/>
              <a:t>Apposer ses initiales sur les scellés?</a:t>
            </a:r>
          </a:p>
          <a:p>
            <a:r>
              <a:rPr lang="fr-CA" dirty="0"/>
              <a:t>Demander qu’un électeur prête serment</a:t>
            </a:r>
          </a:p>
          <a:p>
            <a:r>
              <a:rPr lang="fr-CA" dirty="0"/>
              <a:t>Examiner les documents qui servent au scrutin?</a:t>
            </a:r>
          </a:p>
          <a:p>
            <a:r>
              <a:rPr lang="fr-CA" dirty="0"/>
              <a:t>Avoir en sa possession une liste électorale annotée?</a:t>
            </a:r>
          </a:p>
        </p:txBody>
      </p:sp>
    </p:spTree>
    <p:extLst>
      <p:ext uri="{BB962C8B-B14F-4D97-AF65-F5344CB8AC3E}">
        <p14:creationId xmlns:p14="http://schemas.microsoft.com/office/powerpoint/2010/main" val="6137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297-8804-4E21-85BB-6117577D45EA}"/>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0FEE0F0C-D49A-4AA5-ADC1-0B9D7874CA44}"/>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3544F773-5549-48D9-AFA9-80105A5078F3}"/>
              </a:ext>
            </a:extLst>
          </p:cNvPr>
          <p:cNvPicPr>
            <a:picLocks noChangeAspect="1"/>
          </p:cNvPicPr>
          <p:nvPr/>
        </p:nvPicPr>
        <p:blipFill>
          <a:blip r:embed="rId2"/>
          <a:stretch>
            <a:fillRect/>
          </a:stretch>
        </p:blipFill>
        <p:spPr>
          <a:xfrm>
            <a:off x="3127797" y="0"/>
            <a:ext cx="5936405" cy="6858000"/>
          </a:xfrm>
          <a:prstGeom prst="rect">
            <a:avLst/>
          </a:prstGeom>
        </p:spPr>
      </p:pic>
    </p:spTree>
    <p:extLst>
      <p:ext uri="{BB962C8B-B14F-4D97-AF65-F5344CB8AC3E}">
        <p14:creationId xmlns:p14="http://schemas.microsoft.com/office/powerpoint/2010/main" val="350321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08528-33A3-4B9F-945C-3CAE2FB731EA}"/>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10E6DCDC-461E-4D97-95D3-64B7C6B2AEAC}"/>
              </a:ext>
            </a:extLst>
          </p:cNvPr>
          <p:cNvSpPr>
            <a:spLocks noGrp="1"/>
          </p:cNvSpPr>
          <p:nvPr>
            <p:ph type="body" sz="quarter" idx="13"/>
          </p:nvPr>
        </p:nvSpPr>
        <p:spPr/>
        <p:txBody>
          <a:bodyPr/>
          <a:lstStyle/>
          <a:p>
            <a:endParaRPr lang="fr-CA"/>
          </a:p>
        </p:txBody>
      </p:sp>
      <p:pic>
        <p:nvPicPr>
          <p:cNvPr id="6" name="Image 5">
            <a:extLst>
              <a:ext uri="{FF2B5EF4-FFF2-40B4-BE49-F238E27FC236}">
                <a16:creationId xmlns:a16="http://schemas.microsoft.com/office/drawing/2014/main" id="{5033A35C-DE3E-4769-AA56-21DEE378656D}"/>
              </a:ext>
            </a:extLst>
          </p:cNvPr>
          <p:cNvPicPr/>
          <p:nvPr/>
        </p:nvPicPr>
        <p:blipFill>
          <a:blip r:embed="rId3"/>
          <a:stretch>
            <a:fillRect/>
          </a:stretch>
        </p:blipFill>
        <p:spPr>
          <a:xfrm>
            <a:off x="3109595" y="-67945"/>
            <a:ext cx="5972810" cy="6993890"/>
          </a:xfrm>
          <a:prstGeom prst="rect">
            <a:avLst/>
          </a:prstGeom>
        </p:spPr>
      </p:pic>
      <p:sp>
        <p:nvSpPr>
          <p:cNvPr id="4" name="Rectangle 3">
            <a:extLst>
              <a:ext uri="{FF2B5EF4-FFF2-40B4-BE49-F238E27FC236}">
                <a16:creationId xmlns:a16="http://schemas.microsoft.com/office/drawing/2014/main" id="{2C9FA292-A3C4-4D8E-BF13-FEE3F11A8C1E}"/>
              </a:ext>
            </a:extLst>
          </p:cNvPr>
          <p:cNvSpPr/>
          <p:nvPr/>
        </p:nvSpPr>
        <p:spPr>
          <a:xfrm>
            <a:off x="3109595" y="3881336"/>
            <a:ext cx="5781486" cy="175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834DC987-CA5E-4432-BB9E-C1B217CADDAF}"/>
              </a:ext>
            </a:extLst>
          </p:cNvPr>
          <p:cNvSpPr/>
          <p:nvPr/>
        </p:nvSpPr>
        <p:spPr>
          <a:xfrm>
            <a:off x="3121158" y="4588213"/>
            <a:ext cx="5781486" cy="175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C446595A-93CF-4DEC-862C-DFD8B6925E25}"/>
              </a:ext>
            </a:extLst>
          </p:cNvPr>
          <p:cNvSpPr/>
          <p:nvPr/>
        </p:nvSpPr>
        <p:spPr>
          <a:xfrm>
            <a:off x="3190880" y="2219358"/>
            <a:ext cx="5781486" cy="175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517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EFD5F73-4358-4438-9FC0-42F3A38193C8}"/>
              </a:ext>
            </a:extLst>
          </p:cNvPr>
          <p:cNvPicPr>
            <a:picLocks noChangeAspect="1"/>
          </p:cNvPicPr>
          <p:nvPr/>
        </p:nvPicPr>
        <p:blipFill>
          <a:blip r:embed="rId3"/>
          <a:stretch>
            <a:fillRect/>
          </a:stretch>
        </p:blipFill>
        <p:spPr>
          <a:xfrm>
            <a:off x="0" y="0"/>
            <a:ext cx="4957323" cy="6858000"/>
          </a:xfrm>
          <a:prstGeom prst="rect">
            <a:avLst/>
          </a:prstGeom>
        </p:spPr>
      </p:pic>
      <p:pic>
        <p:nvPicPr>
          <p:cNvPr id="7" name="Image 6">
            <a:extLst>
              <a:ext uri="{FF2B5EF4-FFF2-40B4-BE49-F238E27FC236}">
                <a16:creationId xmlns:a16="http://schemas.microsoft.com/office/drawing/2014/main" id="{3E8DA72E-B323-46F1-9729-191167F7C22B}"/>
              </a:ext>
            </a:extLst>
          </p:cNvPr>
          <p:cNvPicPr>
            <a:picLocks noChangeAspect="1"/>
          </p:cNvPicPr>
          <p:nvPr/>
        </p:nvPicPr>
        <p:blipFill>
          <a:blip r:embed="rId4"/>
          <a:stretch>
            <a:fillRect/>
          </a:stretch>
        </p:blipFill>
        <p:spPr>
          <a:xfrm>
            <a:off x="4957323" y="0"/>
            <a:ext cx="6024370" cy="6858000"/>
          </a:xfrm>
          <a:prstGeom prst="rect">
            <a:avLst/>
          </a:prstGeom>
        </p:spPr>
      </p:pic>
      <p:pic>
        <p:nvPicPr>
          <p:cNvPr id="9" name="Image 8">
            <a:extLst>
              <a:ext uri="{FF2B5EF4-FFF2-40B4-BE49-F238E27FC236}">
                <a16:creationId xmlns:a16="http://schemas.microsoft.com/office/drawing/2014/main" id="{F7C3B41E-75FF-449C-BB52-EFA40CF2B745}"/>
              </a:ext>
            </a:extLst>
          </p:cNvPr>
          <p:cNvPicPr>
            <a:picLocks noChangeAspect="1"/>
          </p:cNvPicPr>
          <p:nvPr/>
        </p:nvPicPr>
        <p:blipFill>
          <a:blip r:embed="rId5"/>
          <a:stretch>
            <a:fillRect/>
          </a:stretch>
        </p:blipFill>
        <p:spPr>
          <a:xfrm>
            <a:off x="3339422" y="1716739"/>
            <a:ext cx="1609950" cy="562053"/>
          </a:xfrm>
          <a:prstGeom prst="rect">
            <a:avLst/>
          </a:prstGeom>
        </p:spPr>
      </p:pic>
    </p:spTree>
    <p:extLst>
      <p:ext uri="{BB962C8B-B14F-4D97-AF65-F5344CB8AC3E}">
        <p14:creationId xmlns:p14="http://schemas.microsoft.com/office/powerpoint/2010/main" val="3653546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D79E925-3ECF-400B-AE6B-731CFA3A1664}"/>
              </a:ext>
            </a:extLst>
          </p:cNvPr>
          <p:cNvSpPr>
            <a:spLocks noGrp="1"/>
          </p:cNvSpPr>
          <p:nvPr>
            <p:ph type="title"/>
          </p:nvPr>
        </p:nvSpPr>
        <p:spPr/>
        <p:txBody>
          <a:bodyPr/>
          <a:lstStyle/>
          <a:p>
            <a:endParaRPr lang="fr-CA"/>
          </a:p>
        </p:txBody>
      </p:sp>
      <p:sp>
        <p:nvSpPr>
          <p:cNvPr id="5" name="Espace réservé du texte 4">
            <a:extLst>
              <a:ext uri="{FF2B5EF4-FFF2-40B4-BE49-F238E27FC236}">
                <a16:creationId xmlns:a16="http://schemas.microsoft.com/office/drawing/2014/main" id="{D6D1BA74-57F9-44F6-BCC6-197AC3175F5D}"/>
              </a:ext>
            </a:extLst>
          </p:cNvPr>
          <p:cNvSpPr>
            <a:spLocks noGrp="1"/>
          </p:cNvSpPr>
          <p:nvPr>
            <p:ph type="body" sz="quarter" idx="13"/>
          </p:nvPr>
        </p:nvSpPr>
        <p:spPr/>
        <p:txBody>
          <a:bodyPr/>
          <a:lstStyle/>
          <a:p>
            <a:pPr marL="0" indent="0">
              <a:buNone/>
            </a:pPr>
            <a:endParaRPr lang="fr-CA" dirty="0"/>
          </a:p>
        </p:txBody>
      </p:sp>
      <p:pic>
        <p:nvPicPr>
          <p:cNvPr id="3" name="Image 2">
            <a:extLst>
              <a:ext uri="{FF2B5EF4-FFF2-40B4-BE49-F238E27FC236}">
                <a16:creationId xmlns:a16="http://schemas.microsoft.com/office/drawing/2014/main" id="{BA1A7F7F-FB9F-4982-94F0-8E0696CB4546}"/>
              </a:ext>
            </a:extLst>
          </p:cNvPr>
          <p:cNvPicPr>
            <a:picLocks noChangeAspect="1"/>
          </p:cNvPicPr>
          <p:nvPr/>
        </p:nvPicPr>
        <p:blipFill>
          <a:blip r:embed="rId3"/>
          <a:stretch>
            <a:fillRect/>
          </a:stretch>
        </p:blipFill>
        <p:spPr>
          <a:xfrm>
            <a:off x="1464879" y="1770844"/>
            <a:ext cx="9262242" cy="3407616"/>
          </a:xfrm>
          <a:prstGeom prst="rect">
            <a:avLst/>
          </a:prstGeom>
        </p:spPr>
      </p:pic>
      <p:sp>
        <p:nvSpPr>
          <p:cNvPr id="2" name="ZoneTexte 1">
            <a:extLst>
              <a:ext uri="{FF2B5EF4-FFF2-40B4-BE49-F238E27FC236}">
                <a16:creationId xmlns:a16="http://schemas.microsoft.com/office/drawing/2014/main" id="{758AF836-CDB9-4A45-8699-4846DC4F5683}"/>
              </a:ext>
            </a:extLst>
          </p:cNvPr>
          <p:cNvSpPr txBox="1"/>
          <p:nvPr/>
        </p:nvSpPr>
        <p:spPr>
          <a:xfrm rot="19987703">
            <a:off x="5021094" y="2132795"/>
            <a:ext cx="2149812" cy="923330"/>
          </a:xfrm>
          <a:prstGeom prst="rect">
            <a:avLst/>
          </a:prstGeom>
          <a:noFill/>
        </p:spPr>
        <p:txBody>
          <a:bodyPr wrap="square" rtlCol="0">
            <a:spAutoFit/>
          </a:bodyPr>
          <a:lstStyle/>
          <a:p>
            <a:r>
              <a:rPr lang="fr-CA" sz="5400" dirty="0">
                <a:solidFill>
                  <a:schemeClr val="accent1">
                    <a:lumMod val="75000"/>
                  </a:schemeClr>
                </a:solidFill>
                <a:latin typeface="BethHand" pitchFamily="2" charset="0"/>
              </a:rPr>
              <a:t>NUL</a:t>
            </a:r>
          </a:p>
        </p:txBody>
      </p:sp>
    </p:spTree>
    <p:extLst>
      <p:ext uri="{BB962C8B-B14F-4D97-AF65-F5344CB8AC3E}">
        <p14:creationId xmlns:p14="http://schemas.microsoft.com/office/powerpoint/2010/main" val="12611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B9CE4C-0046-425A-919D-C3A57C2CE989}"/>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B114DC6E-3310-46D6-B2A5-A08355ACD924}"/>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179E8CAF-819C-4C58-80EB-295077245BCA}"/>
              </a:ext>
            </a:extLst>
          </p:cNvPr>
          <p:cNvPicPr>
            <a:picLocks noChangeAspect="1"/>
          </p:cNvPicPr>
          <p:nvPr/>
        </p:nvPicPr>
        <p:blipFill>
          <a:blip r:embed="rId3"/>
          <a:stretch>
            <a:fillRect/>
          </a:stretch>
        </p:blipFill>
        <p:spPr>
          <a:xfrm>
            <a:off x="1096847" y="-27331"/>
            <a:ext cx="4999153" cy="6431837"/>
          </a:xfrm>
          <a:prstGeom prst="rect">
            <a:avLst/>
          </a:prstGeom>
        </p:spPr>
      </p:pic>
      <p:pic>
        <p:nvPicPr>
          <p:cNvPr id="7" name="Image 6">
            <a:extLst>
              <a:ext uri="{FF2B5EF4-FFF2-40B4-BE49-F238E27FC236}">
                <a16:creationId xmlns:a16="http://schemas.microsoft.com/office/drawing/2014/main" id="{802FCC10-87BA-41B9-8BAA-043948EFC40D}"/>
              </a:ext>
            </a:extLst>
          </p:cNvPr>
          <p:cNvPicPr>
            <a:picLocks noChangeAspect="1"/>
          </p:cNvPicPr>
          <p:nvPr/>
        </p:nvPicPr>
        <p:blipFill>
          <a:blip r:embed="rId4"/>
          <a:stretch>
            <a:fillRect/>
          </a:stretch>
        </p:blipFill>
        <p:spPr>
          <a:xfrm>
            <a:off x="6151468" y="0"/>
            <a:ext cx="4991533" cy="4351397"/>
          </a:xfrm>
          <a:prstGeom prst="rect">
            <a:avLst/>
          </a:prstGeom>
        </p:spPr>
      </p:pic>
      <p:pic>
        <p:nvPicPr>
          <p:cNvPr id="9" name="Image 8">
            <a:extLst>
              <a:ext uri="{FF2B5EF4-FFF2-40B4-BE49-F238E27FC236}">
                <a16:creationId xmlns:a16="http://schemas.microsoft.com/office/drawing/2014/main" id="{C361C60C-4882-4579-AD5B-CCBB0EC5A3AB}"/>
              </a:ext>
            </a:extLst>
          </p:cNvPr>
          <p:cNvPicPr>
            <a:picLocks noChangeAspect="1"/>
          </p:cNvPicPr>
          <p:nvPr/>
        </p:nvPicPr>
        <p:blipFill>
          <a:blip r:embed="rId5"/>
          <a:stretch>
            <a:fillRect/>
          </a:stretch>
        </p:blipFill>
        <p:spPr>
          <a:xfrm>
            <a:off x="6143848" y="2377052"/>
            <a:ext cx="4999153" cy="4480948"/>
          </a:xfrm>
          <a:prstGeom prst="rect">
            <a:avLst/>
          </a:prstGeom>
        </p:spPr>
      </p:pic>
      <p:sp>
        <p:nvSpPr>
          <p:cNvPr id="4" name="ZoneTexte 3">
            <a:extLst>
              <a:ext uri="{FF2B5EF4-FFF2-40B4-BE49-F238E27FC236}">
                <a16:creationId xmlns:a16="http://schemas.microsoft.com/office/drawing/2014/main" id="{C1BF8A01-631B-4578-9FAE-A20AB299C6AF}"/>
              </a:ext>
            </a:extLst>
          </p:cNvPr>
          <p:cNvSpPr txBox="1"/>
          <p:nvPr/>
        </p:nvSpPr>
        <p:spPr>
          <a:xfrm>
            <a:off x="2782111" y="3033236"/>
            <a:ext cx="1760706" cy="338554"/>
          </a:xfrm>
          <a:prstGeom prst="rect">
            <a:avLst/>
          </a:prstGeom>
          <a:noFill/>
        </p:spPr>
        <p:txBody>
          <a:bodyPr wrap="square" rtlCol="0">
            <a:spAutoFit/>
          </a:bodyPr>
          <a:lstStyle/>
          <a:p>
            <a:r>
              <a:rPr lang="fr-CA" sz="1600" dirty="0">
                <a:solidFill>
                  <a:schemeClr val="accent1">
                    <a:lumMod val="75000"/>
                  </a:schemeClr>
                </a:solidFill>
                <a:latin typeface="BethHand" pitchFamily="2" charset="0"/>
              </a:rPr>
              <a:t>2019   04    22</a:t>
            </a:r>
          </a:p>
        </p:txBody>
      </p:sp>
      <p:sp>
        <p:nvSpPr>
          <p:cNvPr id="8" name="ZoneTexte 7">
            <a:extLst>
              <a:ext uri="{FF2B5EF4-FFF2-40B4-BE49-F238E27FC236}">
                <a16:creationId xmlns:a16="http://schemas.microsoft.com/office/drawing/2014/main" id="{5363C241-68C0-4932-A081-68BCC69F3D76}"/>
              </a:ext>
            </a:extLst>
          </p:cNvPr>
          <p:cNvSpPr txBox="1"/>
          <p:nvPr/>
        </p:nvSpPr>
        <p:spPr>
          <a:xfrm>
            <a:off x="2854812" y="5094051"/>
            <a:ext cx="1760706" cy="338554"/>
          </a:xfrm>
          <a:prstGeom prst="rect">
            <a:avLst/>
          </a:prstGeom>
          <a:noFill/>
        </p:spPr>
        <p:txBody>
          <a:bodyPr wrap="square" rtlCol="0">
            <a:spAutoFit/>
          </a:bodyPr>
          <a:lstStyle/>
          <a:p>
            <a:r>
              <a:rPr lang="fr-CA" sz="1600" dirty="0">
                <a:solidFill>
                  <a:schemeClr val="accent1">
                    <a:lumMod val="75000"/>
                  </a:schemeClr>
                </a:solidFill>
                <a:latin typeface="BethHand" pitchFamily="2" charset="0"/>
              </a:rPr>
              <a:t>003</a:t>
            </a:r>
          </a:p>
        </p:txBody>
      </p:sp>
      <p:sp>
        <p:nvSpPr>
          <p:cNvPr id="10" name="ZoneTexte 9">
            <a:extLst>
              <a:ext uri="{FF2B5EF4-FFF2-40B4-BE49-F238E27FC236}">
                <a16:creationId xmlns:a16="http://schemas.microsoft.com/office/drawing/2014/main" id="{A8AB8F00-7044-4995-9B7C-929670678097}"/>
              </a:ext>
            </a:extLst>
          </p:cNvPr>
          <p:cNvSpPr txBox="1"/>
          <p:nvPr/>
        </p:nvSpPr>
        <p:spPr>
          <a:xfrm>
            <a:off x="10186046" y="1370902"/>
            <a:ext cx="1760706" cy="338554"/>
          </a:xfrm>
          <a:prstGeom prst="rect">
            <a:avLst/>
          </a:prstGeom>
          <a:noFill/>
        </p:spPr>
        <p:txBody>
          <a:bodyPr wrap="square" rtlCol="0">
            <a:spAutoFit/>
          </a:bodyPr>
          <a:lstStyle/>
          <a:p>
            <a:r>
              <a:rPr lang="fr-CA" sz="1600" dirty="0">
                <a:solidFill>
                  <a:schemeClr val="accent1">
                    <a:lumMod val="75000"/>
                  </a:schemeClr>
                </a:solidFill>
                <a:latin typeface="BethHand" pitchFamily="2" charset="0"/>
              </a:rPr>
              <a:t>400</a:t>
            </a:r>
          </a:p>
        </p:txBody>
      </p:sp>
      <p:sp>
        <p:nvSpPr>
          <p:cNvPr id="11" name="Rectangle 10">
            <a:extLst>
              <a:ext uri="{FF2B5EF4-FFF2-40B4-BE49-F238E27FC236}">
                <a16:creationId xmlns:a16="http://schemas.microsoft.com/office/drawing/2014/main" id="{FC2BBC8D-568D-4C63-8534-5152B84DF998}"/>
              </a:ext>
            </a:extLst>
          </p:cNvPr>
          <p:cNvSpPr/>
          <p:nvPr/>
        </p:nvSpPr>
        <p:spPr>
          <a:xfrm>
            <a:off x="6282647" y="3537625"/>
            <a:ext cx="4670698" cy="12970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a:extLst>
              <a:ext uri="{FF2B5EF4-FFF2-40B4-BE49-F238E27FC236}">
                <a16:creationId xmlns:a16="http://schemas.microsoft.com/office/drawing/2014/main" id="{0C6BA9A9-D539-47F9-B2D7-2C1E09CD2DCD}"/>
              </a:ext>
            </a:extLst>
          </p:cNvPr>
          <p:cNvSpPr txBox="1"/>
          <p:nvPr/>
        </p:nvSpPr>
        <p:spPr>
          <a:xfrm>
            <a:off x="6857290" y="5921523"/>
            <a:ext cx="1760706" cy="338554"/>
          </a:xfrm>
          <a:prstGeom prst="rect">
            <a:avLst/>
          </a:prstGeom>
          <a:noFill/>
        </p:spPr>
        <p:txBody>
          <a:bodyPr wrap="square" rtlCol="0">
            <a:spAutoFit/>
          </a:bodyPr>
          <a:lstStyle/>
          <a:p>
            <a:r>
              <a:rPr lang="fr-CA" sz="1600" dirty="0">
                <a:solidFill>
                  <a:schemeClr val="accent1">
                    <a:lumMod val="75000"/>
                  </a:schemeClr>
                </a:solidFill>
                <a:latin typeface="BethHand" pitchFamily="2" charset="0"/>
              </a:rPr>
              <a:t>Peter Clark</a:t>
            </a:r>
          </a:p>
        </p:txBody>
      </p:sp>
    </p:spTree>
    <p:extLst>
      <p:ext uri="{BB962C8B-B14F-4D97-AF65-F5344CB8AC3E}">
        <p14:creationId xmlns:p14="http://schemas.microsoft.com/office/powerpoint/2010/main" val="37010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D206FC-E44D-40D3-B58B-17C951A8F90C}"/>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5ADC2D9A-05CE-476E-B29C-A499E4561282}"/>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C815A185-01CD-42C1-8274-F73ECEA69593}"/>
              </a:ext>
            </a:extLst>
          </p:cNvPr>
          <p:cNvPicPr>
            <a:picLocks noChangeAspect="1"/>
          </p:cNvPicPr>
          <p:nvPr/>
        </p:nvPicPr>
        <p:blipFill>
          <a:blip r:embed="rId3"/>
          <a:stretch>
            <a:fillRect/>
          </a:stretch>
        </p:blipFill>
        <p:spPr>
          <a:xfrm>
            <a:off x="7436514" y="2346225"/>
            <a:ext cx="3337849" cy="3055885"/>
          </a:xfrm>
          <a:prstGeom prst="rect">
            <a:avLst/>
          </a:prstGeom>
        </p:spPr>
      </p:pic>
      <p:pic>
        <p:nvPicPr>
          <p:cNvPr id="7" name="Image 6">
            <a:extLst>
              <a:ext uri="{FF2B5EF4-FFF2-40B4-BE49-F238E27FC236}">
                <a16:creationId xmlns:a16="http://schemas.microsoft.com/office/drawing/2014/main" id="{F61A1C5F-417E-478E-B8E5-AB23E2562894}"/>
              </a:ext>
            </a:extLst>
          </p:cNvPr>
          <p:cNvPicPr>
            <a:picLocks noChangeAspect="1"/>
          </p:cNvPicPr>
          <p:nvPr/>
        </p:nvPicPr>
        <p:blipFill>
          <a:blip r:embed="rId4"/>
          <a:stretch>
            <a:fillRect/>
          </a:stretch>
        </p:blipFill>
        <p:spPr>
          <a:xfrm>
            <a:off x="1417607" y="1455890"/>
            <a:ext cx="6111770" cy="4587638"/>
          </a:xfrm>
          <a:prstGeom prst="rect">
            <a:avLst/>
          </a:prstGeom>
        </p:spPr>
      </p:pic>
      <p:sp>
        <p:nvSpPr>
          <p:cNvPr id="4" name="Trapèze 3">
            <a:extLst>
              <a:ext uri="{FF2B5EF4-FFF2-40B4-BE49-F238E27FC236}">
                <a16:creationId xmlns:a16="http://schemas.microsoft.com/office/drawing/2014/main" id="{BC596E5A-2C7E-44FA-B399-D147252C69A4}"/>
              </a:ext>
            </a:extLst>
          </p:cNvPr>
          <p:cNvSpPr/>
          <p:nvPr/>
        </p:nvSpPr>
        <p:spPr>
          <a:xfrm rot="18406398">
            <a:off x="7216216" y="1217433"/>
            <a:ext cx="1478605" cy="3573766"/>
          </a:xfrm>
          <a:prstGeom prst="trapezoi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31566B5D-F901-4281-AD74-7BEBAA77E214}"/>
              </a:ext>
            </a:extLst>
          </p:cNvPr>
          <p:cNvSpPr/>
          <p:nvPr/>
        </p:nvSpPr>
        <p:spPr>
          <a:xfrm>
            <a:off x="1525821" y="3749709"/>
            <a:ext cx="293251" cy="22938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6C08CEC7-FB9B-41EE-A778-1AA1F114F96A}"/>
              </a:ext>
            </a:extLst>
          </p:cNvPr>
          <p:cNvSpPr/>
          <p:nvPr/>
        </p:nvSpPr>
        <p:spPr>
          <a:xfrm>
            <a:off x="6198285" y="3803641"/>
            <a:ext cx="293251" cy="22938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696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4610E3-8D75-4352-B2AF-A925334131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Durant le déroulement du vote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AFD31E-63D7-4AAA-9897-82FE8720A82D}"/>
              </a:ext>
            </a:extLst>
          </p:cNvPr>
          <p:cNvPicPr>
            <a:picLocks noChangeAspect="1"/>
          </p:cNvPicPr>
          <p:nvPr/>
        </p:nvPicPr>
        <p:blipFill>
          <a:blip r:embed="rId2"/>
          <a:stretch>
            <a:fillRect/>
          </a:stretch>
        </p:blipFill>
        <p:spPr>
          <a:xfrm>
            <a:off x="1768148" y="943724"/>
            <a:ext cx="8526141" cy="4342260"/>
          </a:xfrm>
          <a:prstGeom prst="rect">
            <a:avLst/>
          </a:prstGeom>
        </p:spPr>
      </p:pic>
      <p:sp>
        <p:nvSpPr>
          <p:cNvPr id="6" name="ZoneTexte 5">
            <a:extLst>
              <a:ext uri="{FF2B5EF4-FFF2-40B4-BE49-F238E27FC236}">
                <a16:creationId xmlns:a16="http://schemas.microsoft.com/office/drawing/2014/main" id="{D226CF06-FD51-4EE6-97E9-0D68F596036E}"/>
              </a:ext>
            </a:extLst>
          </p:cNvPr>
          <p:cNvSpPr txBox="1"/>
          <p:nvPr/>
        </p:nvSpPr>
        <p:spPr>
          <a:xfrm>
            <a:off x="3945699" y="2880986"/>
            <a:ext cx="2931090" cy="369332"/>
          </a:xfrm>
          <a:prstGeom prst="rect">
            <a:avLst/>
          </a:prstGeom>
          <a:noFill/>
        </p:spPr>
        <p:txBody>
          <a:bodyPr wrap="square" rtlCol="0">
            <a:spAutoFit/>
          </a:bodyPr>
          <a:lstStyle/>
          <a:p>
            <a:r>
              <a:rPr lang="fr-CA" dirty="0">
                <a:solidFill>
                  <a:srgbClr val="FF0000"/>
                </a:solidFill>
              </a:rPr>
              <a:t>Inscrire votre circonscription</a:t>
            </a:r>
          </a:p>
        </p:txBody>
      </p:sp>
      <p:sp>
        <p:nvSpPr>
          <p:cNvPr id="7" name="ZoneTexte 6">
            <a:extLst>
              <a:ext uri="{FF2B5EF4-FFF2-40B4-BE49-F238E27FC236}">
                <a16:creationId xmlns:a16="http://schemas.microsoft.com/office/drawing/2014/main" id="{FA973EDF-7CE6-4391-8B69-2703AE45C5D1}"/>
              </a:ext>
            </a:extLst>
          </p:cNvPr>
          <p:cNvSpPr txBox="1"/>
          <p:nvPr/>
        </p:nvSpPr>
        <p:spPr>
          <a:xfrm>
            <a:off x="3835052" y="3350526"/>
            <a:ext cx="2931090" cy="369332"/>
          </a:xfrm>
          <a:prstGeom prst="rect">
            <a:avLst/>
          </a:prstGeom>
          <a:noFill/>
        </p:spPr>
        <p:txBody>
          <a:bodyPr wrap="square" rtlCol="0">
            <a:spAutoFit/>
          </a:bodyPr>
          <a:lstStyle/>
          <a:p>
            <a:r>
              <a:rPr lang="fr-CA" dirty="0">
                <a:solidFill>
                  <a:srgbClr val="FF0000"/>
                </a:solidFill>
              </a:rPr>
              <a:t>Prénom Nom</a:t>
            </a:r>
          </a:p>
        </p:txBody>
      </p:sp>
      <p:sp>
        <p:nvSpPr>
          <p:cNvPr id="8" name="ZoneTexte 7">
            <a:extLst>
              <a:ext uri="{FF2B5EF4-FFF2-40B4-BE49-F238E27FC236}">
                <a16:creationId xmlns:a16="http://schemas.microsoft.com/office/drawing/2014/main" id="{01E5033B-881B-43B2-AB6B-46063B3D9FCC}"/>
              </a:ext>
            </a:extLst>
          </p:cNvPr>
          <p:cNvSpPr txBox="1"/>
          <p:nvPr/>
        </p:nvSpPr>
        <p:spPr>
          <a:xfrm>
            <a:off x="6828772" y="4440290"/>
            <a:ext cx="2931090" cy="369332"/>
          </a:xfrm>
          <a:prstGeom prst="rect">
            <a:avLst/>
          </a:prstGeom>
          <a:noFill/>
        </p:spPr>
        <p:txBody>
          <a:bodyPr wrap="square" rtlCol="0">
            <a:spAutoFit/>
          </a:bodyPr>
          <a:lstStyle/>
          <a:p>
            <a:r>
              <a:rPr lang="fr-CA" dirty="0">
                <a:solidFill>
                  <a:srgbClr val="FF0000"/>
                </a:solidFill>
              </a:rPr>
              <a:t>Xxx-xxx-</a:t>
            </a:r>
            <a:r>
              <a:rPr lang="fr-CA" dirty="0" err="1">
                <a:solidFill>
                  <a:srgbClr val="FF0000"/>
                </a:solidFill>
              </a:rPr>
              <a:t>xxxx</a:t>
            </a:r>
            <a:endParaRPr lang="fr-CA" dirty="0">
              <a:solidFill>
                <a:srgbClr val="FF0000"/>
              </a:solidFill>
            </a:endParaRPr>
          </a:p>
        </p:txBody>
      </p:sp>
      <p:sp>
        <p:nvSpPr>
          <p:cNvPr id="9" name="ZoneTexte 8">
            <a:extLst>
              <a:ext uri="{FF2B5EF4-FFF2-40B4-BE49-F238E27FC236}">
                <a16:creationId xmlns:a16="http://schemas.microsoft.com/office/drawing/2014/main" id="{EB86CFF6-A8F7-44AC-8AD9-224CAA792E6B}"/>
              </a:ext>
            </a:extLst>
          </p:cNvPr>
          <p:cNvSpPr txBox="1"/>
          <p:nvPr/>
        </p:nvSpPr>
        <p:spPr>
          <a:xfrm>
            <a:off x="2369507" y="4462117"/>
            <a:ext cx="2931090" cy="369332"/>
          </a:xfrm>
          <a:prstGeom prst="rect">
            <a:avLst/>
          </a:prstGeom>
          <a:noFill/>
        </p:spPr>
        <p:txBody>
          <a:bodyPr wrap="square" rtlCol="0">
            <a:spAutoFit/>
          </a:bodyPr>
          <a:lstStyle/>
          <a:p>
            <a:r>
              <a:rPr lang="fr-CA" dirty="0">
                <a:solidFill>
                  <a:srgbClr val="FF0000"/>
                </a:solidFill>
              </a:rPr>
              <a:t>Inscrire l’adresse</a:t>
            </a:r>
          </a:p>
        </p:txBody>
      </p:sp>
    </p:spTree>
    <p:extLst>
      <p:ext uri="{BB962C8B-B14F-4D97-AF65-F5344CB8AC3E}">
        <p14:creationId xmlns:p14="http://schemas.microsoft.com/office/powerpoint/2010/main" val="111701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7E566-FA34-480A-A17E-4818A7D91E44}"/>
              </a:ext>
            </a:extLst>
          </p:cNvPr>
          <p:cNvSpPr>
            <a:spLocks noGrp="1"/>
          </p:cNvSpPr>
          <p:nvPr>
            <p:ph type="title"/>
          </p:nvPr>
        </p:nvSpPr>
        <p:spPr/>
        <p:txBody>
          <a:bodyPr/>
          <a:lstStyle/>
          <a:p>
            <a:r>
              <a:rPr lang="fr-CA" dirty="0"/>
              <a:t>Quelles sont les pièces d’identité acceptées?</a:t>
            </a:r>
          </a:p>
        </p:txBody>
      </p:sp>
      <p:pic>
        <p:nvPicPr>
          <p:cNvPr id="6" name="Image 5">
            <a:extLst>
              <a:ext uri="{FF2B5EF4-FFF2-40B4-BE49-F238E27FC236}">
                <a16:creationId xmlns:a16="http://schemas.microsoft.com/office/drawing/2014/main" id="{09AF6151-A667-4E76-9D5E-BA3313903956}"/>
              </a:ext>
            </a:extLst>
          </p:cNvPr>
          <p:cNvPicPr>
            <a:picLocks noChangeAspect="1"/>
          </p:cNvPicPr>
          <p:nvPr/>
        </p:nvPicPr>
        <p:blipFill>
          <a:blip r:embed="rId3"/>
          <a:stretch>
            <a:fillRect/>
          </a:stretch>
        </p:blipFill>
        <p:spPr>
          <a:xfrm>
            <a:off x="3922600" y="1766888"/>
            <a:ext cx="4550840" cy="4576503"/>
          </a:xfrm>
          <a:prstGeom prst="rect">
            <a:avLst/>
          </a:prstGeom>
        </p:spPr>
      </p:pic>
    </p:spTree>
    <p:extLst>
      <p:ext uri="{BB962C8B-B14F-4D97-AF65-F5344CB8AC3E}">
        <p14:creationId xmlns:p14="http://schemas.microsoft.com/office/powerpoint/2010/main" val="33268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82E35-84C9-4D4D-A318-E1149E468DF8}"/>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141798CA-1863-4229-82FE-6F4C976B0348}"/>
              </a:ext>
            </a:extLst>
          </p:cNvPr>
          <p:cNvSpPr>
            <a:spLocks noGrp="1"/>
          </p:cNvSpPr>
          <p:nvPr>
            <p:ph type="body" sz="quarter" idx="13"/>
          </p:nvPr>
        </p:nvSpPr>
        <p:spPr/>
        <p:txBody>
          <a:bodyPr/>
          <a:lstStyle/>
          <a:p>
            <a:endParaRPr lang="fr-CA" dirty="0"/>
          </a:p>
        </p:txBody>
      </p:sp>
      <p:pic>
        <p:nvPicPr>
          <p:cNvPr id="5" name="Image 4">
            <a:extLst>
              <a:ext uri="{FF2B5EF4-FFF2-40B4-BE49-F238E27FC236}">
                <a16:creationId xmlns:a16="http://schemas.microsoft.com/office/drawing/2014/main" id="{69F9A319-4BA2-412C-8F3B-102A42B94649}"/>
              </a:ext>
            </a:extLst>
          </p:cNvPr>
          <p:cNvPicPr>
            <a:picLocks noChangeAspect="1"/>
          </p:cNvPicPr>
          <p:nvPr/>
        </p:nvPicPr>
        <p:blipFill>
          <a:blip r:embed="rId3"/>
          <a:stretch>
            <a:fillRect/>
          </a:stretch>
        </p:blipFill>
        <p:spPr>
          <a:xfrm>
            <a:off x="5173900" y="914182"/>
            <a:ext cx="1844200" cy="5029636"/>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D0999428-7167-4637-BD47-EA9B60236560}"/>
              </a:ext>
            </a:extLst>
          </p:cNvPr>
          <p:cNvSpPr txBox="1"/>
          <p:nvPr/>
        </p:nvSpPr>
        <p:spPr>
          <a:xfrm>
            <a:off x="5326380" y="3116580"/>
            <a:ext cx="708660" cy="400110"/>
          </a:xfrm>
          <a:prstGeom prst="rect">
            <a:avLst/>
          </a:prstGeom>
          <a:noFill/>
        </p:spPr>
        <p:txBody>
          <a:bodyPr wrap="square" rtlCol="0">
            <a:spAutoFit/>
          </a:bodyPr>
          <a:lstStyle/>
          <a:p>
            <a:r>
              <a:rPr lang="fr-CA" sz="2000" dirty="0">
                <a:solidFill>
                  <a:schemeClr val="accent1"/>
                </a:solidFill>
                <a:latin typeface="Allatuq" panose="02000506020000020003" pitchFamily="2" charset="0"/>
              </a:rPr>
              <a:t>CM</a:t>
            </a:r>
          </a:p>
        </p:txBody>
      </p:sp>
      <p:pic>
        <p:nvPicPr>
          <p:cNvPr id="8" name="Image 7">
            <a:extLst>
              <a:ext uri="{FF2B5EF4-FFF2-40B4-BE49-F238E27FC236}">
                <a16:creationId xmlns:a16="http://schemas.microsoft.com/office/drawing/2014/main" id="{02D1A64B-F717-425C-A401-6B6A2CF955A7}"/>
              </a:ext>
            </a:extLst>
          </p:cNvPr>
          <p:cNvPicPr>
            <a:picLocks noChangeAspect="1"/>
          </p:cNvPicPr>
          <p:nvPr/>
        </p:nvPicPr>
        <p:blipFill>
          <a:blip r:embed="rId4"/>
          <a:stretch>
            <a:fillRect/>
          </a:stretch>
        </p:blipFill>
        <p:spPr>
          <a:xfrm>
            <a:off x="3975531" y="1521969"/>
            <a:ext cx="3749365" cy="3589331"/>
          </a:xfrm>
          <a:prstGeom prst="rect">
            <a:avLst/>
          </a:prstGeom>
        </p:spPr>
      </p:pic>
    </p:spTree>
    <p:extLst>
      <p:ext uri="{BB962C8B-B14F-4D97-AF65-F5344CB8AC3E}">
        <p14:creationId xmlns:p14="http://schemas.microsoft.com/office/powerpoint/2010/main" val="13110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par>
                                <p:cTn id="14" presetID="2" presetClass="exit" presetSubtype="8" fill="hold" nodeType="with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0-ppt_w/2"/>
                                          </p:val>
                                        </p:tav>
                                      </p:tavLst>
                                    </p:anim>
                                    <p:anim calcmode="lin" valueType="num">
                                      <p:cBhvr additive="base">
                                        <p:cTn id="16" dur="500"/>
                                        <p:tgtEl>
                                          <p:spTgt spid="5"/>
                                        </p:tgtEl>
                                        <p:attrNameLst>
                                          <p:attrName>ppt_y</p:attrName>
                                        </p:attrNameLst>
                                      </p:cBhvr>
                                      <p:tavLst>
                                        <p:tav tm="0">
                                          <p:val>
                                            <p:strVal val="ppt_y"/>
                                          </p:val>
                                        </p:tav>
                                        <p:tav tm="100000">
                                          <p:val>
                                            <p:strVal val="ppt_y"/>
                                          </p:val>
                                        </p:tav>
                                      </p:tavLst>
                                    </p:anim>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F9A48-5F2A-4A4E-A762-335B7B4D123B}"/>
              </a:ext>
            </a:extLst>
          </p:cNvPr>
          <p:cNvSpPr>
            <a:spLocks noGrp="1"/>
          </p:cNvSpPr>
          <p:nvPr>
            <p:ph type="title"/>
          </p:nvPr>
        </p:nvSpPr>
        <p:spPr/>
        <p:txBody>
          <a:bodyPr/>
          <a:lstStyle/>
          <a:p>
            <a:r>
              <a:rPr lang="fr-CA" dirty="0"/>
              <a:t>Situations particulières</a:t>
            </a:r>
          </a:p>
        </p:txBody>
      </p:sp>
      <p:sp>
        <p:nvSpPr>
          <p:cNvPr id="3" name="Espace réservé du texte 2">
            <a:extLst>
              <a:ext uri="{FF2B5EF4-FFF2-40B4-BE49-F238E27FC236}">
                <a16:creationId xmlns:a16="http://schemas.microsoft.com/office/drawing/2014/main" id="{DB3986AE-1F40-4DE2-A5B8-30BC7549D8DC}"/>
              </a:ext>
            </a:extLst>
          </p:cNvPr>
          <p:cNvSpPr>
            <a:spLocks noGrp="1"/>
          </p:cNvSpPr>
          <p:nvPr>
            <p:ph type="body" sz="quarter" idx="13"/>
          </p:nvPr>
        </p:nvSpPr>
        <p:spPr/>
        <p:txBody>
          <a:bodyPr/>
          <a:lstStyle/>
          <a:p>
            <a:endParaRPr lang="fr-CA" dirty="0"/>
          </a:p>
        </p:txBody>
      </p:sp>
      <p:grpSp>
        <p:nvGrpSpPr>
          <p:cNvPr id="9" name="Groupe 8">
            <a:extLst>
              <a:ext uri="{FF2B5EF4-FFF2-40B4-BE49-F238E27FC236}">
                <a16:creationId xmlns:a16="http://schemas.microsoft.com/office/drawing/2014/main" id="{BEFD54EA-592A-49AA-BD7C-3321F77FB68C}"/>
              </a:ext>
            </a:extLst>
          </p:cNvPr>
          <p:cNvGrpSpPr/>
          <p:nvPr/>
        </p:nvGrpSpPr>
        <p:grpSpPr>
          <a:xfrm>
            <a:off x="1807142" y="1327298"/>
            <a:ext cx="8103468" cy="5333704"/>
            <a:chOff x="1388853" y="1327298"/>
            <a:chExt cx="8103468" cy="5333704"/>
          </a:xfrm>
        </p:grpSpPr>
        <p:pic>
          <p:nvPicPr>
            <p:cNvPr id="6" name="Image 5">
              <a:extLst>
                <a:ext uri="{FF2B5EF4-FFF2-40B4-BE49-F238E27FC236}">
                  <a16:creationId xmlns:a16="http://schemas.microsoft.com/office/drawing/2014/main" id="{4F7D11CF-5800-4E79-B0D3-031702561468}"/>
                </a:ext>
              </a:extLst>
            </p:cNvPr>
            <p:cNvPicPr>
              <a:picLocks noChangeAspect="1"/>
            </p:cNvPicPr>
            <p:nvPr/>
          </p:nvPicPr>
          <p:blipFill>
            <a:blip r:embed="rId3"/>
            <a:stretch>
              <a:fillRect/>
            </a:stretch>
          </p:blipFill>
          <p:spPr>
            <a:xfrm>
              <a:off x="1388853" y="1327298"/>
              <a:ext cx="4079838" cy="5333704"/>
            </a:xfrm>
            <a:prstGeom prst="rect">
              <a:avLst/>
            </a:prstGeom>
          </p:spPr>
        </p:pic>
        <p:pic>
          <p:nvPicPr>
            <p:cNvPr id="8" name="Image 7">
              <a:extLst>
                <a:ext uri="{FF2B5EF4-FFF2-40B4-BE49-F238E27FC236}">
                  <a16:creationId xmlns:a16="http://schemas.microsoft.com/office/drawing/2014/main" id="{79B20342-9112-42A2-8175-2C619D3B9172}"/>
                </a:ext>
              </a:extLst>
            </p:cNvPr>
            <p:cNvPicPr>
              <a:picLocks noChangeAspect="1"/>
            </p:cNvPicPr>
            <p:nvPr/>
          </p:nvPicPr>
          <p:blipFill>
            <a:blip r:embed="rId4"/>
            <a:stretch>
              <a:fillRect/>
            </a:stretch>
          </p:blipFill>
          <p:spPr>
            <a:xfrm>
              <a:off x="5444307" y="1327298"/>
              <a:ext cx="4048014" cy="5333704"/>
            </a:xfrm>
            <a:prstGeom prst="rect">
              <a:avLst/>
            </a:prstGeom>
          </p:spPr>
        </p:pic>
      </p:grpSp>
      <p:sp>
        <p:nvSpPr>
          <p:cNvPr id="10" name="Rectangle 9">
            <a:extLst>
              <a:ext uri="{FF2B5EF4-FFF2-40B4-BE49-F238E27FC236}">
                <a16:creationId xmlns:a16="http://schemas.microsoft.com/office/drawing/2014/main" id="{054ECB61-DC7E-476E-931E-826BD5E3C4E5}"/>
              </a:ext>
            </a:extLst>
          </p:cNvPr>
          <p:cNvSpPr/>
          <p:nvPr/>
        </p:nvSpPr>
        <p:spPr>
          <a:xfrm>
            <a:off x="6096000" y="3511685"/>
            <a:ext cx="3378740" cy="8754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0752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52C2C-1FC3-4908-8BAE-DDE16C057019}"/>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562168F4-754C-418D-A13E-23C982B794F2}"/>
              </a:ext>
            </a:extLst>
          </p:cNvPr>
          <p:cNvSpPr>
            <a:spLocks noGrp="1"/>
          </p:cNvSpPr>
          <p:nvPr>
            <p:ph type="body" sz="quarter" idx="13"/>
          </p:nvPr>
        </p:nvSpPr>
        <p:spPr/>
        <p:txBody>
          <a:bodyPr/>
          <a:lstStyle/>
          <a:p>
            <a:endParaRPr lang="fr-CA" dirty="0"/>
          </a:p>
        </p:txBody>
      </p:sp>
      <p:pic>
        <p:nvPicPr>
          <p:cNvPr id="5" name="Image 4">
            <a:extLst>
              <a:ext uri="{FF2B5EF4-FFF2-40B4-BE49-F238E27FC236}">
                <a16:creationId xmlns:a16="http://schemas.microsoft.com/office/drawing/2014/main" id="{1EE943B9-99F7-4731-9437-7D6217656EDE}"/>
              </a:ext>
            </a:extLst>
          </p:cNvPr>
          <p:cNvPicPr>
            <a:picLocks noChangeAspect="1"/>
          </p:cNvPicPr>
          <p:nvPr/>
        </p:nvPicPr>
        <p:blipFill>
          <a:blip r:embed="rId2"/>
          <a:stretch>
            <a:fillRect/>
          </a:stretch>
        </p:blipFill>
        <p:spPr>
          <a:xfrm>
            <a:off x="3323213" y="0"/>
            <a:ext cx="5545573" cy="6858000"/>
          </a:xfrm>
          <a:prstGeom prst="rect">
            <a:avLst/>
          </a:prstGeom>
        </p:spPr>
      </p:pic>
    </p:spTree>
    <p:extLst>
      <p:ext uri="{BB962C8B-B14F-4D97-AF65-F5344CB8AC3E}">
        <p14:creationId xmlns:p14="http://schemas.microsoft.com/office/powerpoint/2010/main" val="21668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BD852-C878-45A9-B9F5-C4D2D8216AF3}"/>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67923304-AE1F-4E2E-895B-C43F97EB3AD7}"/>
              </a:ext>
            </a:extLst>
          </p:cNvPr>
          <p:cNvSpPr>
            <a:spLocks noGrp="1"/>
          </p:cNvSpPr>
          <p:nvPr>
            <p:ph type="body" sz="quarter" idx="13"/>
          </p:nvPr>
        </p:nvSpPr>
        <p:spPr/>
        <p:txBody>
          <a:bodyPr/>
          <a:lstStyle/>
          <a:p>
            <a:endParaRPr lang="fr-CA" dirty="0"/>
          </a:p>
        </p:txBody>
      </p:sp>
      <p:pic>
        <p:nvPicPr>
          <p:cNvPr id="5" name="Image 4">
            <a:extLst>
              <a:ext uri="{FF2B5EF4-FFF2-40B4-BE49-F238E27FC236}">
                <a16:creationId xmlns:a16="http://schemas.microsoft.com/office/drawing/2014/main" id="{8340CEB4-02B7-4651-AF3D-BCA627AEE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914" y="0"/>
            <a:ext cx="6056171" cy="6858000"/>
          </a:xfrm>
          <a:prstGeom prst="rect">
            <a:avLst/>
          </a:prstGeom>
        </p:spPr>
      </p:pic>
      <p:pic>
        <p:nvPicPr>
          <p:cNvPr id="7" name="Image 6" descr="Une image contenant table&#10;&#10;Description générée automatiquement">
            <a:extLst>
              <a:ext uri="{FF2B5EF4-FFF2-40B4-BE49-F238E27FC236}">
                <a16:creationId xmlns:a16="http://schemas.microsoft.com/office/drawing/2014/main" id="{ED6786D7-869B-4A09-A5B6-2CF392B3E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77" y="733049"/>
            <a:ext cx="10002646" cy="5391902"/>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9ADA1674-6B24-4FFD-ACB5-57EB7E362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362" y="340806"/>
            <a:ext cx="2797342" cy="6858000"/>
          </a:xfrm>
          <a:prstGeom prst="rect">
            <a:avLst/>
          </a:prstGeom>
        </p:spPr>
      </p:pic>
      <p:pic>
        <p:nvPicPr>
          <p:cNvPr id="8" name="Image 7">
            <a:extLst>
              <a:ext uri="{FF2B5EF4-FFF2-40B4-BE49-F238E27FC236}">
                <a16:creationId xmlns:a16="http://schemas.microsoft.com/office/drawing/2014/main" id="{938817AD-8489-439E-AFC1-02061F1599EE}"/>
              </a:ext>
            </a:extLst>
          </p:cNvPr>
          <p:cNvPicPr>
            <a:picLocks noChangeAspect="1"/>
          </p:cNvPicPr>
          <p:nvPr/>
        </p:nvPicPr>
        <p:blipFill>
          <a:blip r:embed="rId6"/>
          <a:stretch>
            <a:fillRect/>
          </a:stretch>
        </p:blipFill>
        <p:spPr>
          <a:xfrm>
            <a:off x="8507465" y="4672584"/>
            <a:ext cx="409135" cy="409135"/>
          </a:xfrm>
          <a:prstGeom prst="rect">
            <a:avLst/>
          </a:prstGeom>
        </p:spPr>
      </p:pic>
      <p:sp>
        <p:nvSpPr>
          <p:cNvPr id="10" name="ZoneTexte 9">
            <a:extLst>
              <a:ext uri="{FF2B5EF4-FFF2-40B4-BE49-F238E27FC236}">
                <a16:creationId xmlns:a16="http://schemas.microsoft.com/office/drawing/2014/main" id="{F6ED7E1E-E83F-4475-81BF-D8E26A8CE7BC}"/>
              </a:ext>
            </a:extLst>
          </p:cNvPr>
          <p:cNvSpPr txBox="1"/>
          <p:nvPr/>
        </p:nvSpPr>
        <p:spPr>
          <a:xfrm>
            <a:off x="8349998" y="5711764"/>
            <a:ext cx="1760706" cy="523220"/>
          </a:xfrm>
          <a:prstGeom prst="rect">
            <a:avLst/>
          </a:prstGeom>
          <a:noFill/>
        </p:spPr>
        <p:txBody>
          <a:bodyPr wrap="square" rtlCol="0">
            <a:spAutoFit/>
          </a:bodyPr>
          <a:lstStyle/>
          <a:p>
            <a:r>
              <a:rPr lang="fr-CA" sz="2800" dirty="0">
                <a:solidFill>
                  <a:schemeClr val="accent1">
                    <a:lumMod val="75000"/>
                  </a:schemeClr>
                </a:solidFill>
                <a:latin typeface="BethHand" pitchFamily="2" charset="0"/>
              </a:rPr>
              <a:t>A.A.</a:t>
            </a:r>
          </a:p>
        </p:txBody>
      </p:sp>
    </p:spTree>
    <p:extLst>
      <p:ext uri="{BB962C8B-B14F-4D97-AF65-F5344CB8AC3E}">
        <p14:creationId xmlns:p14="http://schemas.microsoft.com/office/powerpoint/2010/main" val="21463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E26E4-D80D-4CFD-8544-0B127D418F6E}"/>
              </a:ext>
            </a:extLst>
          </p:cNvPr>
          <p:cNvSpPr>
            <a:spLocks noGrp="1"/>
          </p:cNvSpPr>
          <p:nvPr>
            <p:ph type="title"/>
          </p:nvPr>
        </p:nvSpPr>
        <p:spPr/>
        <p:txBody>
          <a:bodyPr/>
          <a:lstStyle/>
          <a:p>
            <a:r>
              <a:rPr lang="fr-CA" dirty="0"/>
              <a:t>Services aux personnes en situation de handicap</a:t>
            </a:r>
          </a:p>
        </p:txBody>
      </p:sp>
      <p:pic>
        <p:nvPicPr>
          <p:cNvPr id="4" name="Image 3">
            <a:hlinkClick r:id="rId3"/>
            <a:extLst>
              <a:ext uri="{FF2B5EF4-FFF2-40B4-BE49-F238E27FC236}">
                <a16:creationId xmlns:a16="http://schemas.microsoft.com/office/drawing/2014/main" id="{192D070B-F6DF-4F21-A8BF-9C041F633122}"/>
              </a:ext>
            </a:extLst>
          </p:cNvPr>
          <p:cNvPicPr>
            <a:picLocks noChangeAspect="1"/>
          </p:cNvPicPr>
          <p:nvPr/>
        </p:nvPicPr>
        <p:blipFill>
          <a:blip r:embed="rId4"/>
          <a:stretch>
            <a:fillRect/>
          </a:stretch>
        </p:blipFill>
        <p:spPr>
          <a:xfrm>
            <a:off x="4089762" y="2084571"/>
            <a:ext cx="3737172" cy="3731075"/>
          </a:xfrm>
          <a:prstGeom prst="rect">
            <a:avLst/>
          </a:prstGeom>
        </p:spPr>
      </p:pic>
    </p:spTree>
    <p:extLst>
      <p:ext uri="{BB962C8B-B14F-4D97-AF65-F5344CB8AC3E}">
        <p14:creationId xmlns:p14="http://schemas.microsoft.com/office/powerpoint/2010/main" val="500808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DD57A-4BA6-47B0-82A7-CE1811B88792}"/>
              </a:ext>
            </a:extLst>
          </p:cNvPr>
          <p:cNvSpPr>
            <a:spLocks noGrp="1"/>
          </p:cNvSpPr>
          <p:nvPr>
            <p:ph type="title"/>
          </p:nvPr>
        </p:nvSpPr>
        <p:spPr/>
        <p:txBody>
          <a:bodyPr/>
          <a:lstStyle/>
          <a:p>
            <a:r>
              <a:rPr lang="fr-CA" dirty="0"/>
              <a:t>Cas pratiques</a:t>
            </a:r>
          </a:p>
        </p:txBody>
      </p:sp>
      <p:sp>
        <p:nvSpPr>
          <p:cNvPr id="3" name="Espace réservé du texte 2">
            <a:extLst>
              <a:ext uri="{FF2B5EF4-FFF2-40B4-BE49-F238E27FC236}">
                <a16:creationId xmlns:a16="http://schemas.microsoft.com/office/drawing/2014/main" id="{9C2CAA24-A80C-4D62-93F2-CB0811FAA076}"/>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3C2D6861-1DA6-45AE-9720-B79180ABEDAD}"/>
              </a:ext>
            </a:extLst>
          </p:cNvPr>
          <p:cNvPicPr>
            <a:picLocks noChangeAspect="1"/>
          </p:cNvPicPr>
          <p:nvPr/>
        </p:nvPicPr>
        <p:blipFill>
          <a:blip r:embed="rId3"/>
          <a:stretch>
            <a:fillRect/>
          </a:stretch>
        </p:blipFill>
        <p:spPr>
          <a:xfrm>
            <a:off x="0" y="0"/>
            <a:ext cx="12180794" cy="6858000"/>
          </a:xfrm>
          <a:prstGeom prst="rect">
            <a:avLst/>
          </a:prstGeom>
        </p:spPr>
      </p:pic>
    </p:spTree>
    <p:extLst>
      <p:ext uri="{BB962C8B-B14F-4D97-AF65-F5344CB8AC3E}">
        <p14:creationId xmlns:p14="http://schemas.microsoft.com/office/powerpoint/2010/main" val="76562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AF875-BEDF-4AD0-8341-1D6E1884AE46}"/>
              </a:ext>
            </a:extLst>
          </p:cNvPr>
          <p:cNvSpPr>
            <a:spLocks noGrp="1"/>
          </p:cNvSpPr>
          <p:nvPr>
            <p:ph type="title"/>
          </p:nvPr>
        </p:nvSpPr>
        <p:spPr/>
        <p:txBody>
          <a:bodyPr/>
          <a:lstStyle/>
          <a:p>
            <a:endParaRPr lang="fr-CA" dirty="0"/>
          </a:p>
        </p:txBody>
      </p:sp>
      <p:sp>
        <p:nvSpPr>
          <p:cNvPr id="3" name="Espace réservé du texte 2">
            <a:extLst>
              <a:ext uri="{FF2B5EF4-FFF2-40B4-BE49-F238E27FC236}">
                <a16:creationId xmlns:a16="http://schemas.microsoft.com/office/drawing/2014/main" id="{532E7E4A-BE8C-4096-9F4F-EB93FF4AB88A}"/>
              </a:ext>
            </a:extLst>
          </p:cNvPr>
          <p:cNvSpPr>
            <a:spLocks noGrp="1"/>
          </p:cNvSpPr>
          <p:nvPr>
            <p:ph type="body" sz="quarter" idx="13"/>
          </p:nvPr>
        </p:nvSpPr>
        <p:spPr/>
        <p:txBody>
          <a:bodyPr/>
          <a:lstStyle/>
          <a:p>
            <a:endParaRPr lang="fr-CA" dirty="0"/>
          </a:p>
        </p:txBody>
      </p:sp>
      <p:pic>
        <p:nvPicPr>
          <p:cNvPr id="4" name="Image 3">
            <a:extLst>
              <a:ext uri="{FF2B5EF4-FFF2-40B4-BE49-F238E27FC236}">
                <a16:creationId xmlns:a16="http://schemas.microsoft.com/office/drawing/2014/main" id="{33893F78-098C-4E92-9AC1-3E66F06B76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33313" y="2698909"/>
            <a:ext cx="4830445" cy="3150870"/>
          </a:xfrm>
          <a:prstGeom prst="rect">
            <a:avLst/>
          </a:prstGeom>
          <a:noFill/>
          <a:ln>
            <a:noFill/>
          </a:ln>
        </p:spPr>
      </p:pic>
      <p:pic>
        <p:nvPicPr>
          <p:cNvPr id="6" name="Image 5">
            <a:extLst>
              <a:ext uri="{FF2B5EF4-FFF2-40B4-BE49-F238E27FC236}">
                <a16:creationId xmlns:a16="http://schemas.microsoft.com/office/drawing/2014/main" id="{798F4185-A8F1-4B67-ABCC-6DAD3FB692F4}"/>
              </a:ext>
            </a:extLst>
          </p:cNvPr>
          <p:cNvPicPr>
            <a:picLocks noChangeAspect="1"/>
          </p:cNvPicPr>
          <p:nvPr/>
        </p:nvPicPr>
        <p:blipFill>
          <a:blip r:embed="rId4"/>
          <a:stretch>
            <a:fillRect/>
          </a:stretch>
        </p:blipFill>
        <p:spPr>
          <a:xfrm>
            <a:off x="5941368" y="3276628"/>
            <a:ext cx="1476581" cy="1781424"/>
          </a:xfrm>
          <a:prstGeom prst="rect">
            <a:avLst/>
          </a:prstGeom>
        </p:spPr>
      </p:pic>
      <p:sp>
        <p:nvSpPr>
          <p:cNvPr id="7" name="Zone de texte 14">
            <a:extLst>
              <a:ext uri="{FF2B5EF4-FFF2-40B4-BE49-F238E27FC236}">
                <a16:creationId xmlns:a16="http://schemas.microsoft.com/office/drawing/2014/main" id="{DCA4D0DA-77BE-4850-89FD-BE8441FEBA17}"/>
              </a:ext>
            </a:extLst>
          </p:cNvPr>
          <p:cNvSpPr txBox="1"/>
          <p:nvPr/>
        </p:nvSpPr>
        <p:spPr>
          <a:xfrm>
            <a:off x="7602733" y="3185724"/>
            <a:ext cx="2106930" cy="387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P4626-030574-07</a:t>
            </a:r>
            <a:endParaRPr lang="fr-CA" sz="1100" dirty="0">
              <a:effectLst/>
              <a:ea typeface="Calibri" panose="020F0502020204030204" pitchFamily="34" charset="0"/>
              <a:cs typeface="Times New Roman" panose="02020603050405020304" pitchFamily="18" charset="0"/>
            </a:endParaRPr>
          </a:p>
        </p:txBody>
      </p:sp>
      <p:sp>
        <p:nvSpPr>
          <p:cNvPr id="8" name="Zone de texte 192">
            <a:extLst>
              <a:ext uri="{FF2B5EF4-FFF2-40B4-BE49-F238E27FC236}">
                <a16:creationId xmlns:a16="http://schemas.microsoft.com/office/drawing/2014/main" id="{D86A2C42-FEF1-4879-BD5A-89776FC691B1}"/>
              </a:ext>
            </a:extLst>
          </p:cNvPr>
          <p:cNvSpPr txBox="1"/>
          <p:nvPr/>
        </p:nvSpPr>
        <p:spPr>
          <a:xfrm>
            <a:off x="7623053" y="3854855"/>
            <a:ext cx="2086610" cy="367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fr-CA" sz="900" b="1" dirty="0">
                <a:effectLst/>
                <a:ea typeface="Calibri" panose="020F0502020204030204" pitchFamily="34" charset="0"/>
                <a:cs typeface="Times New Roman" panose="02020603050405020304" pitchFamily="18" charset="0"/>
              </a:rPr>
              <a:t>360, chemin du </a:t>
            </a:r>
            <a:r>
              <a:rPr lang="fr-CA" sz="900" b="1" dirty="0">
                <a:ea typeface="Calibri" panose="020F0502020204030204" pitchFamily="34" charset="0"/>
                <a:cs typeface="Times New Roman" panose="02020603050405020304" pitchFamily="18" charset="0"/>
              </a:rPr>
              <a:t>Moulin</a:t>
            </a:r>
          </a:p>
          <a:p>
            <a:pPr>
              <a:lnSpc>
                <a:spcPct val="107000"/>
              </a:lnSpc>
            </a:pPr>
            <a:r>
              <a:rPr lang="fr-CA" sz="900" b="1" dirty="0">
                <a:effectLst/>
                <a:ea typeface="Calibri" panose="020F0502020204030204" pitchFamily="34" charset="0"/>
                <a:cs typeface="Times New Roman" panose="02020603050405020304" pitchFamily="18" charset="0"/>
              </a:rPr>
              <a:t>Lac-aux-Sables (Québec) G0X 1M0</a:t>
            </a:r>
            <a:endParaRPr lang="fr-CA" sz="1100" dirty="0">
              <a:effectLst/>
              <a:ea typeface="Calibri" panose="020F0502020204030204" pitchFamily="34" charset="0"/>
              <a:cs typeface="Times New Roman" panose="02020603050405020304" pitchFamily="18" charset="0"/>
            </a:endParaRPr>
          </a:p>
          <a:p>
            <a:pPr>
              <a:lnSpc>
                <a:spcPct val="107000"/>
              </a:lnSpc>
              <a:spcAft>
                <a:spcPts val="800"/>
              </a:spcAft>
            </a:pPr>
            <a:r>
              <a:rPr lang="fr-CA" sz="900" dirty="0">
                <a:effectLst/>
                <a:ea typeface="Calibri" panose="020F0502020204030204" pitchFamily="34" charset="0"/>
                <a:cs typeface="Times New Roman" panose="02020603050405020304" pitchFamily="18" charset="0"/>
              </a:rPr>
              <a:t> </a:t>
            </a:r>
            <a:endParaRPr lang="fr-CA" sz="1100" dirty="0">
              <a:effectLst/>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2E6E93FB-34B5-4154-AD1C-03249619721A}"/>
              </a:ext>
            </a:extLst>
          </p:cNvPr>
          <p:cNvPicPr>
            <a:picLocks noChangeAspect="1"/>
          </p:cNvPicPr>
          <p:nvPr/>
        </p:nvPicPr>
        <p:blipFill>
          <a:blip r:embed="rId5"/>
          <a:stretch>
            <a:fillRect/>
          </a:stretch>
        </p:blipFill>
        <p:spPr>
          <a:xfrm>
            <a:off x="0" y="0"/>
            <a:ext cx="4955349" cy="6858000"/>
          </a:xfrm>
          <a:prstGeom prst="rect">
            <a:avLst/>
          </a:prstGeom>
        </p:spPr>
      </p:pic>
      <p:sp>
        <p:nvSpPr>
          <p:cNvPr id="11" name="Zone de texte 31">
            <a:extLst>
              <a:ext uri="{FF2B5EF4-FFF2-40B4-BE49-F238E27FC236}">
                <a16:creationId xmlns:a16="http://schemas.microsoft.com/office/drawing/2014/main" id="{657613FF-63F5-47FE-9EB1-BFCBCCF41816}"/>
              </a:ext>
            </a:extLst>
          </p:cNvPr>
          <p:cNvSpPr txBox="1"/>
          <p:nvPr/>
        </p:nvSpPr>
        <p:spPr>
          <a:xfrm>
            <a:off x="5997454" y="5014193"/>
            <a:ext cx="1420495" cy="4273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800" b="1" dirty="0">
                <a:effectLst/>
                <a:latin typeface="Gigi" panose="04040504061007020D02" pitchFamily="82" charset="0"/>
                <a:ea typeface="Calibri" panose="020F0502020204030204" pitchFamily="34" charset="0"/>
                <a:cs typeface="Times New Roman" panose="02020603050405020304" pitchFamily="18" charset="0"/>
              </a:rPr>
              <a:t>Julie Martel</a:t>
            </a:r>
            <a:endParaRPr lang="fr-CA" sz="1100" dirty="0">
              <a:effectLst/>
              <a:latin typeface="Gigi" panose="04040504061007020D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08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68F7F-D2F5-4D9E-82EB-225A803F0283}"/>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2DC31BB0-6E14-4255-99DC-1AD2F15434A0}"/>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D779E966-44AA-411C-810A-AE8CD944074D}"/>
              </a:ext>
            </a:extLst>
          </p:cNvPr>
          <p:cNvPicPr>
            <a:picLocks noChangeAspect="1"/>
          </p:cNvPicPr>
          <p:nvPr/>
        </p:nvPicPr>
        <p:blipFill>
          <a:blip r:embed="rId3"/>
          <a:stretch>
            <a:fillRect/>
          </a:stretch>
        </p:blipFill>
        <p:spPr>
          <a:xfrm>
            <a:off x="0" y="0"/>
            <a:ext cx="12219304" cy="6858000"/>
          </a:xfrm>
          <a:prstGeom prst="rect">
            <a:avLst/>
          </a:prstGeom>
        </p:spPr>
      </p:pic>
      <p:sp>
        <p:nvSpPr>
          <p:cNvPr id="10" name="Rectangle 9">
            <a:extLst>
              <a:ext uri="{FF2B5EF4-FFF2-40B4-BE49-F238E27FC236}">
                <a16:creationId xmlns:a16="http://schemas.microsoft.com/office/drawing/2014/main" id="{F414C256-BDF0-46AC-B6DA-B68A51C525BF}"/>
              </a:ext>
            </a:extLst>
          </p:cNvPr>
          <p:cNvSpPr/>
          <p:nvPr/>
        </p:nvSpPr>
        <p:spPr>
          <a:xfrm>
            <a:off x="1652081" y="1137082"/>
            <a:ext cx="31242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Bonjour! Je m’appelle Frédérik </a:t>
            </a:r>
            <a:r>
              <a:rPr lang="fr-CA" b="1" dirty="0" err="1">
                <a:solidFill>
                  <a:schemeClr val="tx1"/>
                </a:solidFill>
              </a:rPr>
              <a:t>Dutil</a:t>
            </a:r>
            <a:r>
              <a:rPr lang="fr-CA" b="1" dirty="0">
                <a:solidFill>
                  <a:schemeClr val="tx1"/>
                </a:solidFill>
              </a:rPr>
              <a:t> et je réside au 135, rue Auger, à Lac-aux-Sables. </a:t>
            </a:r>
          </a:p>
        </p:txBody>
      </p:sp>
      <p:pic>
        <p:nvPicPr>
          <p:cNvPr id="15" name="Image 14">
            <a:extLst>
              <a:ext uri="{FF2B5EF4-FFF2-40B4-BE49-F238E27FC236}">
                <a16:creationId xmlns:a16="http://schemas.microsoft.com/office/drawing/2014/main" id="{F8DED91F-8DF9-4AA4-90D0-8CCF871804A0}"/>
              </a:ext>
            </a:extLst>
          </p:cNvPr>
          <p:cNvPicPr>
            <a:picLocks noChangeAspect="1"/>
          </p:cNvPicPr>
          <p:nvPr/>
        </p:nvPicPr>
        <p:blipFill>
          <a:blip r:embed="rId4"/>
          <a:stretch>
            <a:fillRect/>
          </a:stretch>
        </p:blipFill>
        <p:spPr>
          <a:xfrm>
            <a:off x="5861776" y="3151780"/>
            <a:ext cx="4823878" cy="2819644"/>
          </a:xfrm>
          <a:prstGeom prst="rect">
            <a:avLst/>
          </a:prstGeom>
        </p:spPr>
      </p:pic>
      <p:sp>
        <p:nvSpPr>
          <p:cNvPr id="9" name="Rectangle 8">
            <a:extLst>
              <a:ext uri="{FF2B5EF4-FFF2-40B4-BE49-F238E27FC236}">
                <a16:creationId xmlns:a16="http://schemas.microsoft.com/office/drawing/2014/main" id="{630FFF7B-B7E9-4193-BEA5-A64A6898D746}"/>
              </a:ext>
            </a:extLst>
          </p:cNvPr>
          <p:cNvSpPr/>
          <p:nvPr/>
        </p:nvSpPr>
        <p:spPr>
          <a:xfrm>
            <a:off x="7669817" y="3880375"/>
            <a:ext cx="1101204" cy="306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509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8DF49E-0BC8-4A04-934A-8653C3C0D591}"/>
              </a:ext>
            </a:extLst>
          </p:cNvPr>
          <p:cNvPicPr>
            <a:picLocks noChangeAspect="1"/>
          </p:cNvPicPr>
          <p:nvPr/>
        </p:nvPicPr>
        <p:blipFill>
          <a:blip r:embed="rId3"/>
          <a:stretch>
            <a:fillRect/>
          </a:stretch>
        </p:blipFill>
        <p:spPr>
          <a:xfrm>
            <a:off x="180474" y="665564"/>
            <a:ext cx="12011525" cy="5445059"/>
          </a:xfrm>
          <a:prstGeom prst="rect">
            <a:avLst/>
          </a:prstGeom>
        </p:spPr>
      </p:pic>
      <p:sp>
        <p:nvSpPr>
          <p:cNvPr id="7" name="ZoneTexte 6">
            <a:extLst>
              <a:ext uri="{FF2B5EF4-FFF2-40B4-BE49-F238E27FC236}">
                <a16:creationId xmlns:a16="http://schemas.microsoft.com/office/drawing/2014/main" id="{5637B380-0FBF-482A-A8FF-2B6249C8ABE6}"/>
              </a:ext>
            </a:extLst>
          </p:cNvPr>
          <p:cNvSpPr txBox="1"/>
          <p:nvPr/>
        </p:nvSpPr>
        <p:spPr>
          <a:xfrm>
            <a:off x="360947" y="4030579"/>
            <a:ext cx="1949116" cy="461665"/>
          </a:xfrm>
          <a:prstGeom prst="rect">
            <a:avLst/>
          </a:prstGeom>
          <a:noFill/>
        </p:spPr>
        <p:txBody>
          <a:bodyPr wrap="square" rtlCol="0">
            <a:spAutoFit/>
          </a:bodyPr>
          <a:lstStyle/>
          <a:p>
            <a:r>
              <a:rPr lang="fr-CA" sz="2400" dirty="0" err="1">
                <a:solidFill>
                  <a:schemeClr val="accent1"/>
                </a:solidFill>
                <a:latin typeface="BethHand" pitchFamily="2" charset="0"/>
              </a:rPr>
              <a:t>Dutil</a:t>
            </a:r>
            <a:endParaRPr lang="fr-CA" sz="2400" dirty="0">
              <a:solidFill>
                <a:schemeClr val="accent1"/>
              </a:solidFill>
              <a:latin typeface="BethHand" pitchFamily="2" charset="0"/>
            </a:endParaRPr>
          </a:p>
        </p:txBody>
      </p:sp>
      <p:sp>
        <p:nvSpPr>
          <p:cNvPr id="8" name="ZoneTexte 7">
            <a:extLst>
              <a:ext uri="{FF2B5EF4-FFF2-40B4-BE49-F238E27FC236}">
                <a16:creationId xmlns:a16="http://schemas.microsoft.com/office/drawing/2014/main" id="{9200B1FA-30EE-46B2-A60A-04F88C5C44DE}"/>
              </a:ext>
            </a:extLst>
          </p:cNvPr>
          <p:cNvSpPr txBox="1"/>
          <p:nvPr/>
        </p:nvSpPr>
        <p:spPr>
          <a:xfrm>
            <a:off x="360947" y="4492244"/>
            <a:ext cx="1949116" cy="461665"/>
          </a:xfrm>
          <a:prstGeom prst="rect">
            <a:avLst/>
          </a:prstGeom>
          <a:noFill/>
        </p:spPr>
        <p:txBody>
          <a:bodyPr wrap="square" rtlCol="0">
            <a:spAutoFit/>
          </a:bodyPr>
          <a:lstStyle/>
          <a:p>
            <a:r>
              <a:rPr lang="fr-CA" sz="2400" dirty="0">
                <a:solidFill>
                  <a:schemeClr val="accent1"/>
                </a:solidFill>
                <a:latin typeface="BethHand" pitchFamily="2" charset="0"/>
              </a:rPr>
              <a:t>Frédérick</a:t>
            </a:r>
          </a:p>
        </p:txBody>
      </p:sp>
      <p:sp>
        <p:nvSpPr>
          <p:cNvPr id="9" name="ZoneTexte 8">
            <a:extLst>
              <a:ext uri="{FF2B5EF4-FFF2-40B4-BE49-F238E27FC236}">
                <a16:creationId xmlns:a16="http://schemas.microsoft.com/office/drawing/2014/main" id="{EBAFFC45-D709-4C30-931C-AB6D45B708B3}"/>
              </a:ext>
            </a:extLst>
          </p:cNvPr>
          <p:cNvSpPr txBox="1"/>
          <p:nvPr/>
        </p:nvSpPr>
        <p:spPr>
          <a:xfrm>
            <a:off x="272716" y="5070600"/>
            <a:ext cx="3108158" cy="369332"/>
          </a:xfrm>
          <a:prstGeom prst="rect">
            <a:avLst/>
          </a:prstGeom>
          <a:noFill/>
        </p:spPr>
        <p:txBody>
          <a:bodyPr wrap="square" rtlCol="0">
            <a:spAutoFit/>
          </a:bodyPr>
          <a:lstStyle/>
          <a:p>
            <a:r>
              <a:rPr lang="fr-CA" dirty="0">
                <a:solidFill>
                  <a:schemeClr val="accent1"/>
                </a:solidFill>
                <a:latin typeface="BethHand" pitchFamily="2" charset="0"/>
              </a:rPr>
              <a:t>135, rue Auger, Lac-aux-Sables</a:t>
            </a:r>
          </a:p>
        </p:txBody>
      </p:sp>
      <p:sp>
        <p:nvSpPr>
          <p:cNvPr id="10" name="ZoneTexte 9">
            <a:extLst>
              <a:ext uri="{FF2B5EF4-FFF2-40B4-BE49-F238E27FC236}">
                <a16:creationId xmlns:a16="http://schemas.microsoft.com/office/drawing/2014/main" id="{E5537F85-CC7B-4368-AC76-6B72FB04E50F}"/>
              </a:ext>
            </a:extLst>
          </p:cNvPr>
          <p:cNvSpPr txBox="1"/>
          <p:nvPr/>
        </p:nvSpPr>
        <p:spPr>
          <a:xfrm>
            <a:off x="1335505" y="5476471"/>
            <a:ext cx="577516" cy="461665"/>
          </a:xfrm>
          <a:prstGeom prst="rect">
            <a:avLst/>
          </a:prstGeom>
          <a:noFill/>
        </p:spPr>
        <p:txBody>
          <a:bodyPr wrap="square" rtlCol="0">
            <a:spAutoFit/>
          </a:bodyPr>
          <a:lstStyle/>
          <a:p>
            <a:r>
              <a:rPr lang="fr-CA" sz="2400" dirty="0">
                <a:solidFill>
                  <a:schemeClr val="accent1"/>
                </a:solidFill>
                <a:latin typeface="BethHand" pitchFamily="2" charset="0"/>
              </a:rPr>
              <a:t>14</a:t>
            </a:r>
          </a:p>
        </p:txBody>
      </p:sp>
      <p:sp>
        <p:nvSpPr>
          <p:cNvPr id="11" name="ZoneTexte 10">
            <a:extLst>
              <a:ext uri="{FF2B5EF4-FFF2-40B4-BE49-F238E27FC236}">
                <a16:creationId xmlns:a16="http://schemas.microsoft.com/office/drawing/2014/main" id="{A1AD1523-3CE1-47C7-B77D-D0B911BD2D60}"/>
              </a:ext>
            </a:extLst>
          </p:cNvPr>
          <p:cNvSpPr txBox="1"/>
          <p:nvPr/>
        </p:nvSpPr>
        <p:spPr>
          <a:xfrm>
            <a:off x="2510588" y="5436395"/>
            <a:ext cx="870285" cy="461665"/>
          </a:xfrm>
          <a:prstGeom prst="rect">
            <a:avLst/>
          </a:prstGeom>
          <a:noFill/>
        </p:spPr>
        <p:txBody>
          <a:bodyPr wrap="square" rtlCol="0">
            <a:spAutoFit/>
          </a:bodyPr>
          <a:lstStyle/>
          <a:p>
            <a:r>
              <a:rPr lang="fr-CA" sz="2400" dirty="0">
                <a:solidFill>
                  <a:schemeClr val="accent1"/>
                </a:solidFill>
                <a:latin typeface="BethHand" pitchFamily="2" charset="0"/>
              </a:rPr>
              <a:t>003</a:t>
            </a:r>
          </a:p>
        </p:txBody>
      </p:sp>
      <p:sp>
        <p:nvSpPr>
          <p:cNvPr id="12" name="ZoneTexte 11">
            <a:extLst>
              <a:ext uri="{FF2B5EF4-FFF2-40B4-BE49-F238E27FC236}">
                <a16:creationId xmlns:a16="http://schemas.microsoft.com/office/drawing/2014/main" id="{A36EEB90-1A27-4D23-AF7B-EEE5D2FE79EB}"/>
              </a:ext>
            </a:extLst>
          </p:cNvPr>
          <p:cNvSpPr txBox="1"/>
          <p:nvPr/>
        </p:nvSpPr>
        <p:spPr>
          <a:xfrm>
            <a:off x="10728161" y="4353524"/>
            <a:ext cx="577516" cy="461665"/>
          </a:xfrm>
          <a:prstGeom prst="rect">
            <a:avLst/>
          </a:prstGeom>
          <a:noFill/>
        </p:spPr>
        <p:txBody>
          <a:bodyPr wrap="square" rtlCol="0">
            <a:spAutoFit/>
          </a:bodyPr>
          <a:lstStyle/>
          <a:p>
            <a:r>
              <a:rPr lang="fr-CA" sz="2400" dirty="0">
                <a:solidFill>
                  <a:schemeClr val="accent1"/>
                </a:solidFill>
                <a:latin typeface="BethHand" pitchFamily="2" charset="0"/>
              </a:rPr>
              <a:t>X</a:t>
            </a:r>
          </a:p>
        </p:txBody>
      </p:sp>
      <p:sp>
        <p:nvSpPr>
          <p:cNvPr id="13" name="ZoneTexte 12">
            <a:extLst>
              <a:ext uri="{FF2B5EF4-FFF2-40B4-BE49-F238E27FC236}">
                <a16:creationId xmlns:a16="http://schemas.microsoft.com/office/drawing/2014/main" id="{8A38187E-BBAC-41F5-A394-694AD98276FC}"/>
              </a:ext>
            </a:extLst>
          </p:cNvPr>
          <p:cNvSpPr txBox="1"/>
          <p:nvPr/>
        </p:nvSpPr>
        <p:spPr>
          <a:xfrm>
            <a:off x="10567737" y="5014806"/>
            <a:ext cx="577516" cy="461665"/>
          </a:xfrm>
          <a:prstGeom prst="rect">
            <a:avLst/>
          </a:prstGeom>
          <a:noFill/>
        </p:spPr>
        <p:txBody>
          <a:bodyPr wrap="square" rtlCol="0">
            <a:spAutoFit/>
          </a:bodyPr>
          <a:lstStyle/>
          <a:p>
            <a:r>
              <a:rPr lang="fr-CA" sz="2400" dirty="0">
                <a:solidFill>
                  <a:schemeClr val="accent1"/>
                </a:solidFill>
                <a:latin typeface="BethHand" pitchFamily="2" charset="0"/>
              </a:rPr>
              <a:t>A.A.</a:t>
            </a:r>
          </a:p>
        </p:txBody>
      </p:sp>
    </p:spTree>
    <p:extLst>
      <p:ext uri="{BB962C8B-B14F-4D97-AF65-F5344CB8AC3E}">
        <p14:creationId xmlns:p14="http://schemas.microsoft.com/office/powerpoint/2010/main" val="37211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2ACEEA-B660-4F60-8D61-A3E7BA95FC68}"/>
              </a:ext>
            </a:extLst>
          </p:cNvPr>
          <p:cNvSpPr/>
          <p:nvPr/>
        </p:nvSpPr>
        <p:spPr>
          <a:xfrm>
            <a:off x="11042469"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083B2C2C-A523-4365-B9D1-BB5B94902314}"/>
              </a:ext>
            </a:extLst>
          </p:cNvPr>
          <p:cNvSpPr/>
          <p:nvPr/>
        </p:nvSpPr>
        <p:spPr>
          <a:xfrm>
            <a:off x="0" y="0"/>
            <a:ext cx="1149531" cy="6858000"/>
          </a:xfrm>
          <a:prstGeom prst="rect">
            <a:avLst/>
          </a:prstGeom>
          <a:solidFill>
            <a:srgbClr val="22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5">
            <a:extLst>
              <a:ext uri="{FF2B5EF4-FFF2-40B4-BE49-F238E27FC236}">
                <a16:creationId xmlns:a16="http://schemas.microsoft.com/office/drawing/2014/main" id="{DD6DA75A-0185-41A9-BBC8-FEFE0060F479}"/>
              </a:ext>
            </a:extLst>
          </p:cNvPr>
          <p:cNvSpPr>
            <a:spLocks noGrp="1"/>
          </p:cNvSpPr>
          <p:nvPr>
            <p:ph type="title"/>
          </p:nvPr>
        </p:nvSpPr>
        <p:spPr/>
        <p:txBody>
          <a:bodyPr/>
          <a:lstStyle/>
          <a:p>
            <a:r>
              <a:rPr lang="fr-CA" dirty="0">
                <a:latin typeface="Lato" panose="020F0502020204030203" pitchFamily="34" charset="0"/>
              </a:rPr>
              <a:t>Déroulement du vote</a:t>
            </a:r>
          </a:p>
        </p:txBody>
      </p:sp>
      <p:pic>
        <p:nvPicPr>
          <p:cNvPr id="9" name="Image 8">
            <a:hlinkClick r:id="rId2"/>
            <a:extLst>
              <a:ext uri="{FF2B5EF4-FFF2-40B4-BE49-F238E27FC236}">
                <a16:creationId xmlns:a16="http://schemas.microsoft.com/office/drawing/2014/main" id="{0EB2F77C-ECB2-4ED5-B51E-266BB76E0852}"/>
              </a:ext>
            </a:extLst>
          </p:cNvPr>
          <p:cNvPicPr>
            <a:picLocks noChangeAspect="1"/>
          </p:cNvPicPr>
          <p:nvPr/>
        </p:nvPicPr>
        <p:blipFill>
          <a:blip r:embed="rId3"/>
          <a:stretch>
            <a:fillRect/>
          </a:stretch>
        </p:blipFill>
        <p:spPr>
          <a:xfrm>
            <a:off x="4228011" y="2131422"/>
            <a:ext cx="3735977" cy="3735977"/>
          </a:xfrm>
          <a:prstGeom prst="rect">
            <a:avLst/>
          </a:prstGeom>
        </p:spPr>
      </p:pic>
    </p:spTree>
    <p:extLst>
      <p:ext uri="{BB962C8B-B14F-4D97-AF65-F5344CB8AC3E}">
        <p14:creationId xmlns:p14="http://schemas.microsoft.com/office/powerpoint/2010/main" val="935633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98D70-5ACD-4CB6-BA7C-323131EB350C}"/>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E29AFF26-2E7A-41AF-B82B-16A7D7FF5E02}"/>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976849EF-2280-4CFF-82C9-AF03539EDB56}"/>
              </a:ext>
            </a:extLst>
          </p:cNvPr>
          <p:cNvPicPr>
            <a:picLocks noChangeAspect="1"/>
          </p:cNvPicPr>
          <p:nvPr/>
        </p:nvPicPr>
        <p:blipFill>
          <a:blip r:embed="rId3"/>
          <a:stretch>
            <a:fillRect/>
          </a:stretch>
        </p:blipFill>
        <p:spPr>
          <a:xfrm>
            <a:off x="1314476" y="0"/>
            <a:ext cx="9534294" cy="6858000"/>
          </a:xfrm>
          <a:prstGeom prst="rect">
            <a:avLst/>
          </a:prstGeom>
        </p:spPr>
      </p:pic>
    </p:spTree>
    <p:extLst>
      <p:ext uri="{BB962C8B-B14F-4D97-AF65-F5344CB8AC3E}">
        <p14:creationId xmlns:p14="http://schemas.microsoft.com/office/powerpoint/2010/main" val="231837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3A91B-A847-42E6-AC18-E7F773244093}"/>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3E3F13AE-FF8C-4BB2-B1B2-70A41F28D59D}"/>
              </a:ext>
            </a:extLst>
          </p:cNvPr>
          <p:cNvSpPr>
            <a:spLocks noGrp="1"/>
          </p:cNvSpPr>
          <p:nvPr>
            <p:ph type="body" sz="quarter" idx="13"/>
          </p:nvPr>
        </p:nvSpPr>
        <p:spPr/>
        <p:txBody>
          <a:bodyPr/>
          <a:lstStyle/>
          <a:p>
            <a:endParaRPr lang="fr-CA"/>
          </a:p>
        </p:txBody>
      </p:sp>
      <p:pic>
        <p:nvPicPr>
          <p:cNvPr id="8" name="Image 7">
            <a:extLst>
              <a:ext uri="{FF2B5EF4-FFF2-40B4-BE49-F238E27FC236}">
                <a16:creationId xmlns:a16="http://schemas.microsoft.com/office/drawing/2014/main" id="{D1CF84B7-F796-4A79-964E-A0FD482EA0AA}"/>
              </a:ext>
            </a:extLst>
          </p:cNvPr>
          <p:cNvPicPr>
            <a:picLocks noChangeAspect="1"/>
          </p:cNvPicPr>
          <p:nvPr/>
        </p:nvPicPr>
        <p:blipFill>
          <a:blip r:embed="rId3"/>
          <a:stretch>
            <a:fillRect/>
          </a:stretch>
        </p:blipFill>
        <p:spPr>
          <a:xfrm>
            <a:off x="1278286" y="182562"/>
            <a:ext cx="9635427" cy="6492875"/>
          </a:xfrm>
          <a:prstGeom prst="rect">
            <a:avLst/>
          </a:prstGeom>
        </p:spPr>
      </p:pic>
      <p:sp>
        <p:nvSpPr>
          <p:cNvPr id="9" name="Rectangle 8">
            <a:extLst>
              <a:ext uri="{FF2B5EF4-FFF2-40B4-BE49-F238E27FC236}">
                <a16:creationId xmlns:a16="http://schemas.microsoft.com/office/drawing/2014/main" id="{0E722059-26FF-424F-AA05-9DDD50023BE5}"/>
              </a:ext>
            </a:extLst>
          </p:cNvPr>
          <p:cNvSpPr/>
          <p:nvPr/>
        </p:nvSpPr>
        <p:spPr>
          <a:xfrm>
            <a:off x="4860759" y="1312864"/>
            <a:ext cx="2911642"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Je m’appelle Jack Pelletier. Mon adresse est le </a:t>
            </a:r>
          </a:p>
          <a:p>
            <a:pPr algn="ctr"/>
            <a:r>
              <a:rPr lang="fr-CA" b="1" dirty="0">
                <a:solidFill>
                  <a:schemeClr val="tx1"/>
                </a:solidFill>
              </a:rPr>
              <a:t>107, rue Chavigny.</a:t>
            </a:r>
          </a:p>
        </p:txBody>
      </p:sp>
    </p:spTree>
    <p:extLst>
      <p:ext uri="{BB962C8B-B14F-4D97-AF65-F5344CB8AC3E}">
        <p14:creationId xmlns:p14="http://schemas.microsoft.com/office/powerpoint/2010/main" val="145470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4B939-D974-4996-9A88-115CA3433245}"/>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D6178425-EE61-42D6-B4D2-5C0901D488C9}"/>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5686E2FC-4233-43D0-ABEE-B0C67F52ADF0}"/>
              </a:ext>
            </a:extLst>
          </p:cNvPr>
          <p:cNvPicPr>
            <a:picLocks noChangeAspect="1"/>
          </p:cNvPicPr>
          <p:nvPr/>
        </p:nvPicPr>
        <p:blipFill>
          <a:blip r:embed="rId3"/>
          <a:stretch>
            <a:fillRect/>
          </a:stretch>
        </p:blipFill>
        <p:spPr>
          <a:xfrm>
            <a:off x="1337843" y="0"/>
            <a:ext cx="9516314" cy="6858000"/>
          </a:xfrm>
          <a:prstGeom prst="rect">
            <a:avLst/>
          </a:prstGeom>
        </p:spPr>
      </p:pic>
      <p:sp>
        <p:nvSpPr>
          <p:cNvPr id="4" name="Rectangle 3">
            <a:extLst>
              <a:ext uri="{FF2B5EF4-FFF2-40B4-BE49-F238E27FC236}">
                <a16:creationId xmlns:a16="http://schemas.microsoft.com/office/drawing/2014/main" id="{5C47F537-8C77-434F-B742-AF1EF33D69EB}"/>
              </a:ext>
            </a:extLst>
          </p:cNvPr>
          <p:cNvSpPr/>
          <p:nvPr/>
        </p:nvSpPr>
        <p:spPr>
          <a:xfrm>
            <a:off x="2971800" y="1130301"/>
            <a:ext cx="31242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Bonjour, je me nomme </a:t>
            </a:r>
          </a:p>
          <a:p>
            <a:pPr algn="ctr"/>
            <a:r>
              <a:rPr lang="fr-CA" b="1" dirty="0">
                <a:solidFill>
                  <a:schemeClr val="tx1"/>
                </a:solidFill>
              </a:rPr>
              <a:t>Arlette Bouillon. </a:t>
            </a:r>
          </a:p>
          <a:p>
            <a:pPr algn="ctr"/>
            <a:r>
              <a:rPr lang="fr-CA" b="1" dirty="0">
                <a:solidFill>
                  <a:schemeClr val="tx1"/>
                </a:solidFill>
              </a:rPr>
              <a:t>J’habite au 58, chemin du Lac-Huron, à Lac-aux-Sables.</a:t>
            </a:r>
          </a:p>
        </p:txBody>
      </p:sp>
    </p:spTree>
    <p:extLst>
      <p:ext uri="{BB962C8B-B14F-4D97-AF65-F5344CB8AC3E}">
        <p14:creationId xmlns:p14="http://schemas.microsoft.com/office/powerpoint/2010/main" val="4259094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4610E3-8D75-4352-B2AF-A925334131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Après la fermeture du bureau de vote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0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BBFEB-03EA-479A-8A65-174BD57BCC7C}"/>
              </a:ext>
            </a:extLst>
          </p:cNvPr>
          <p:cNvSpPr>
            <a:spLocks noGrp="1"/>
          </p:cNvSpPr>
          <p:nvPr>
            <p:ph type="title"/>
          </p:nvPr>
        </p:nvSpPr>
        <p:spPr/>
        <p:txBody>
          <a:bodyPr/>
          <a:lstStyle/>
          <a:p>
            <a:r>
              <a:rPr lang="fr-CA" dirty="0"/>
              <a:t>Après le vote – Le dépouillement</a:t>
            </a:r>
          </a:p>
        </p:txBody>
      </p:sp>
      <p:sp>
        <p:nvSpPr>
          <p:cNvPr id="3" name="Espace réservé du texte 2">
            <a:extLst>
              <a:ext uri="{FF2B5EF4-FFF2-40B4-BE49-F238E27FC236}">
                <a16:creationId xmlns:a16="http://schemas.microsoft.com/office/drawing/2014/main" id="{3576ED48-A64F-4E70-A3D1-8F09195DF652}"/>
              </a:ext>
            </a:extLst>
          </p:cNvPr>
          <p:cNvSpPr>
            <a:spLocks noGrp="1"/>
          </p:cNvSpPr>
          <p:nvPr>
            <p:ph type="body" sz="quarter" idx="13"/>
          </p:nvPr>
        </p:nvSpPr>
        <p:spPr/>
        <p:txBody>
          <a:bodyPr/>
          <a:lstStyle/>
          <a:p>
            <a:endParaRPr lang="fr-CA"/>
          </a:p>
        </p:txBody>
      </p:sp>
      <p:pic>
        <p:nvPicPr>
          <p:cNvPr id="7" name="Image 6">
            <a:extLst>
              <a:ext uri="{FF2B5EF4-FFF2-40B4-BE49-F238E27FC236}">
                <a16:creationId xmlns:a16="http://schemas.microsoft.com/office/drawing/2014/main" id="{7A5B3B19-49E4-4266-A215-9CFA88948302}"/>
              </a:ext>
            </a:extLst>
          </p:cNvPr>
          <p:cNvPicPr>
            <a:picLocks noChangeAspect="1"/>
          </p:cNvPicPr>
          <p:nvPr/>
        </p:nvPicPr>
        <p:blipFill>
          <a:blip r:embed="rId3"/>
          <a:stretch>
            <a:fillRect/>
          </a:stretch>
        </p:blipFill>
        <p:spPr>
          <a:xfrm>
            <a:off x="2087684" y="1576896"/>
            <a:ext cx="7987878" cy="4834507"/>
          </a:xfrm>
          <a:prstGeom prst="rect">
            <a:avLst/>
          </a:prstGeom>
        </p:spPr>
      </p:pic>
    </p:spTree>
    <p:extLst>
      <p:ext uri="{BB962C8B-B14F-4D97-AF65-F5344CB8AC3E}">
        <p14:creationId xmlns:p14="http://schemas.microsoft.com/office/powerpoint/2010/main" val="4046165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798FE-8D0C-483D-B883-5B8CA09B7643}"/>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FA2993E1-A92C-4735-9B56-650AD211209E}"/>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9A9AD622-E8EA-412B-BAA0-2285C0A7BC72}"/>
              </a:ext>
            </a:extLst>
          </p:cNvPr>
          <p:cNvPicPr>
            <a:picLocks noChangeAspect="1"/>
          </p:cNvPicPr>
          <p:nvPr/>
        </p:nvPicPr>
        <p:blipFill>
          <a:blip r:embed="rId3"/>
          <a:stretch>
            <a:fillRect/>
          </a:stretch>
        </p:blipFill>
        <p:spPr>
          <a:xfrm>
            <a:off x="1290881" y="1889125"/>
            <a:ext cx="9553568" cy="4603750"/>
          </a:xfrm>
          <a:prstGeom prst="rect">
            <a:avLst/>
          </a:prstGeom>
        </p:spPr>
      </p:pic>
    </p:spTree>
    <p:extLst>
      <p:ext uri="{BB962C8B-B14F-4D97-AF65-F5344CB8AC3E}">
        <p14:creationId xmlns:p14="http://schemas.microsoft.com/office/powerpoint/2010/main" val="74467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3861AD94-8AC8-4860-8394-CCCFC072A09C}"/>
              </a:ext>
            </a:extLst>
          </p:cNvPr>
          <p:cNvSpPr>
            <a:spLocks noGrp="1"/>
          </p:cNvSpPr>
          <p:nvPr>
            <p:ph type="title"/>
          </p:nvPr>
        </p:nvSpPr>
        <p:spPr/>
        <p:txBody>
          <a:bodyPr/>
          <a:lstStyle/>
          <a:p>
            <a:endParaRPr lang="fr-CA"/>
          </a:p>
        </p:txBody>
      </p:sp>
      <p:sp>
        <p:nvSpPr>
          <p:cNvPr id="11" name="Espace réservé du contenu 10">
            <a:extLst>
              <a:ext uri="{FF2B5EF4-FFF2-40B4-BE49-F238E27FC236}">
                <a16:creationId xmlns:a16="http://schemas.microsoft.com/office/drawing/2014/main" id="{AD813C59-F06D-43E5-B85C-0DF65EC0C60D}"/>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9A0671F7-69BB-49A8-B1F9-30D5F832781C}"/>
              </a:ext>
            </a:extLst>
          </p:cNvPr>
          <p:cNvPicPr>
            <a:picLocks noChangeAspect="1"/>
          </p:cNvPicPr>
          <p:nvPr/>
        </p:nvPicPr>
        <p:blipFill>
          <a:blip r:embed="rId3"/>
          <a:stretch>
            <a:fillRect/>
          </a:stretch>
        </p:blipFill>
        <p:spPr>
          <a:xfrm>
            <a:off x="971990" y="1575038"/>
            <a:ext cx="3318033" cy="3883024"/>
          </a:xfrm>
          <a:prstGeom prst="rect">
            <a:avLst/>
          </a:prstGeom>
        </p:spPr>
      </p:pic>
      <p:pic>
        <p:nvPicPr>
          <p:cNvPr id="7" name="Image 6">
            <a:extLst>
              <a:ext uri="{FF2B5EF4-FFF2-40B4-BE49-F238E27FC236}">
                <a16:creationId xmlns:a16="http://schemas.microsoft.com/office/drawing/2014/main" id="{C6D1D1EC-88ED-4E01-9A92-6EFB1FD36A0F}"/>
              </a:ext>
            </a:extLst>
          </p:cNvPr>
          <p:cNvPicPr>
            <a:picLocks noChangeAspect="1"/>
          </p:cNvPicPr>
          <p:nvPr/>
        </p:nvPicPr>
        <p:blipFill>
          <a:blip r:embed="rId4"/>
          <a:stretch>
            <a:fillRect/>
          </a:stretch>
        </p:blipFill>
        <p:spPr>
          <a:xfrm>
            <a:off x="7914243" y="1575038"/>
            <a:ext cx="3338773" cy="3883024"/>
          </a:xfrm>
          <a:prstGeom prst="rect">
            <a:avLst/>
          </a:prstGeom>
        </p:spPr>
      </p:pic>
      <p:pic>
        <p:nvPicPr>
          <p:cNvPr id="9" name="Image 8">
            <a:extLst>
              <a:ext uri="{FF2B5EF4-FFF2-40B4-BE49-F238E27FC236}">
                <a16:creationId xmlns:a16="http://schemas.microsoft.com/office/drawing/2014/main" id="{3340E295-874F-415E-8F69-D3129D5FC3AF}"/>
              </a:ext>
            </a:extLst>
          </p:cNvPr>
          <p:cNvPicPr>
            <a:picLocks noChangeAspect="1"/>
          </p:cNvPicPr>
          <p:nvPr/>
        </p:nvPicPr>
        <p:blipFill>
          <a:blip r:embed="rId5"/>
          <a:stretch>
            <a:fillRect/>
          </a:stretch>
        </p:blipFill>
        <p:spPr>
          <a:xfrm>
            <a:off x="4405006" y="1575038"/>
            <a:ext cx="3381988" cy="3883024"/>
          </a:xfrm>
          <a:prstGeom prst="rect">
            <a:avLst/>
          </a:prstGeom>
        </p:spPr>
      </p:pic>
    </p:spTree>
    <p:extLst>
      <p:ext uri="{BB962C8B-B14F-4D97-AF65-F5344CB8AC3E}">
        <p14:creationId xmlns:p14="http://schemas.microsoft.com/office/powerpoint/2010/main" val="3670475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080F19-461E-4955-8583-227CEFEAA444}"/>
              </a:ext>
            </a:extLst>
          </p:cNvPr>
          <p:cNvPicPr>
            <a:picLocks noChangeAspect="1"/>
          </p:cNvPicPr>
          <p:nvPr/>
        </p:nvPicPr>
        <p:blipFill>
          <a:blip r:embed="rId3"/>
          <a:stretch>
            <a:fillRect/>
          </a:stretch>
        </p:blipFill>
        <p:spPr>
          <a:xfrm>
            <a:off x="-1" y="681036"/>
            <a:ext cx="12205859" cy="5414963"/>
          </a:xfrm>
          <a:prstGeom prst="rect">
            <a:avLst/>
          </a:prstGeom>
        </p:spPr>
      </p:pic>
      <p:sp>
        <p:nvSpPr>
          <p:cNvPr id="4" name="Espace réservé du contenu 3">
            <a:extLst>
              <a:ext uri="{FF2B5EF4-FFF2-40B4-BE49-F238E27FC236}">
                <a16:creationId xmlns:a16="http://schemas.microsoft.com/office/drawing/2014/main" id="{B2179440-B832-45A0-BB37-79A4A37537C8}"/>
              </a:ext>
            </a:extLst>
          </p:cNvPr>
          <p:cNvSpPr>
            <a:spLocks noGrp="1"/>
          </p:cNvSpPr>
          <p:nvPr>
            <p:ph idx="1"/>
          </p:nvPr>
        </p:nvSpPr>
        <p:spPr/>
        <p:txBody>
          <a:bodyPr/>
          <a:lstStyle/>
          <a:p>
            <a:endParaRPr lang="fr-CA"/>
          </a:p>
        </p:txBody>
      </p:sp>
      <p:pic>
        <p:nvPicPr>
          <p:cNvPr id="8" name="Image 7">
            <a:extLst>
              <a:ext uri="{FF2B5EF4-FFF2-40B4-BE49-F238E27FC236}">
                <a16:creationId xmlns:a16="http://schemas.microsoft.com/office/drawing/2014/main" id="{D0B52103-B4F4-451C-A1A9-B819AC513232}"/>
              </a:ext>
            </a:extLst>
          </p:cNvPr>
          <p:cNvPicPr>
            <a:picLocks noChangeAspect="1"/>
          </p:cNvPicPr>
          <p:nvPr/>
        </p:nvPicPr>
        <p:blipFill>
          <a:blip r:embed="rId4"/>
          <a:stretch>
            <a:fillRect/>
          </a:stretch>
        </p:blipFill>
        <p:spPr>
          <a:xfrm rot="20914797">
            <a:off x="838200" y="1851685"/>
            <a:ext cx="5257800" cy="3921802"/>
          </a:xfrm>
          <a:prstGeom prst="rect">
            <a:avLst/>
          </a:prstGeom>
          <a:ln w="19050">
            <a:solidFill>
              <a:srgbClr val="FFC000"/>
            </a:solidFill>
          </a:ln>
        </p:spPr>
      </p:pic>
      <p:pic>
        <p:nvPicPr>
          <p:cNvPr id="13" name="Image 12">
            <a:extLst>
              <a:ext uri="{FF2B5EF4-FFF2-40B4-BE49-F238E27FC236}">
                <a16:creationId xmlns:a16="http://schemas.microsoft.com/office/drawing/2014/main" id="{6FCEB8B2-1C0B-4DAB-96E8-615B9A29667F}"/>
              </a:ext>
            </a:extLst>
          </p:cNvPr>
          <p:cNvPicPr>
            <a:picLocks noChangeAspect="1"/>
          </p:cNvPicPr>
          <p:nvPr/>
        </p:nvPicPr>
        <p:blipFill>
          <a:blip r:embed="rId5"/>
          <a:stretch>
            <a:fillRect/>
          </a:stretch>
        </p:blipFill>
        <p:spPr>
          <a:xfrm rot="20825109">
            <a:off x="4606607" y="1866484"/>
            <a:ext cx="5373125" cy="3530419"/>
          </a:xfrm>
          <a:prstGeom prst="rect">
            <a:avLst/>
          </a:prstGeom>
          <a:ln w="19050">
            <a:solidFill>
              <a:srgbClr val="FFC000"/>
            </a:solidFill>
          </a:ln>
        </p:spPr>
      </p:pic>
    </p:spTree>
    <p:extLst>
      <p:ext uri="{BB962C8B-B14F-4D97-AF65-F5344CB8AC3E}">
        <p14:creationId xmlns:p14="http://schemas.microsoft.com/office/powerpoint/2010/main" val="11665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24BF3E-6B65-4C65-9DA2-1CCBFA0C7D94}"/>
              </a:ext>
            </a:extLst>
          </p:cNvPr>
          <p:cNvSpPr>
            <a:spLocks noGrp="1"/>
          </p:cNvSpPr>
          <p:nvPr>
            <p:ph type="title"/>
          </p:nvPr>
        </p:nvSpPr>
        <p:spPr/>
        <p:txBody>
          <a:bodyPr/>
          <a:lstStyle/>
          <a:p>
            <a:endParaRPr lang="fr-CA"/>
          </a:p>
        </p:txBody>
      </p:sp>
      <p:sp>
        <p:nvSpPr>
          <p:cNvPr id="4" name="Espace réservé du texte 3">
            <a:extLst>
              <a:ext uri="{FF2B5EF4-FFF2-40B4-BE49-F238E27FC236}">
                <a16:creationId xmlns:a16="http://schemas.microsoft.com/office/drawing/2014/main" id="{FFBC839F-0759-417A-B07C-51B4B563BD7C}"/>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D5A066CF-FA36-4078-9763-6FF3188FBA9F}"/>
              </a:ext>
            </a:extLst>
          </p:cNvPr>
          <p:cNvPicPr>
            <a:picLocks noChangeAspect="1"/>
          </p:cNvPicPr>
          <p:nvPr/>
        </p:nvPicPr>
        <p:blipFill>
          <a:blip r:embed="rId3"/>
          <a:stretch>
            <a:fillRect/>
          </a:stretch>
        </p:blipFill>
        <p:spPr>
          <a:xfrm>
            <a:off x="3036678" y="147240"/>
            <a:ext cx="5807228" cy="6563519"/>
          </a:xfrm>
          <a:prstGeom prst="rect">
            <a:avLst/>
          </a:prstGeom>
        </p:spPr>
      </p:pic>
    </p:spTree>
    <p:extLst>
      <p:ext uri="{BB962C8B-B14F-4D97-AF65-F5344CB8AC3E}">
        <p14:creationId xmlns:p14="http://schemas.microsoft.com/office/powerpoint/2010/main" val="1770123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AD91AF3-343B-4C27-B21F-14ED2EDB5E9A}"/>
              </a:ext>
            </a:extLst>
          </p:cNvPr>
          <p:cNvSpPr>
            <a:spLocks noGrp="1"/>
          </p:cNvSpPr>
          <p:nvPr>
            <p:ph type="title"/>
          </p:nvPr>
        </p:nvSpPr>
        <p:spPr/>
        <p:txBody>
          <a:bodyPr/>
          <a:lstStyle/>
          <a:p>
            <a:endParaRPr lang="fr-CA"/>
          </a:p>
        </p:txBody>
      </p:sp>
      <p:sp>
        <p:nvSpPr>
          <p:cNvPr id="7" name="Espace réservé du texte 6">
            <a:extLst>
              <a:ext uri="{FF2B5EF4-FFF2-40B4-BE49-F238E27FC236}">
                <a16:creationId xmlns:a16="http://schemas.microsoft.com/office/drawing/2014/main" id="{078ACF3F-5E92-4316-BCC3-14EBB6D69CE6}"/>
              </a:ext>
            </a:extLst>
          </p:cNvPr>
          <p:cNvSpPr>
            <a:spLocks noGrp="1"/>
          </p:cNvSpPr>
          <p:nvPr>
            <p:ph type="body" sz="quarter" idx="13"/>
          </p:nvPr>
        </p:nvSpPr>
        <p:spPr/>
        <p:txBody>
          <a:bodyPr/>
          <a:lstStyle/>
          <a:p>
            <a:endParaRPr lang="fr-CA" dirty="0"/>
          </a:p>
        </p:txBody>
      </p:sp>
      <p:pic>
        <p:nvPicPr>
          <p:cNvPr id="3" name="Image 2">
            <a:extLst>
              <a:ext uri="{FF2B5EF4-FFF2-40B4-BE49-F238E27FC236}">
                <a16:creationId xmlns:a16="http://schemas.microsoft.com/office/drawing/2014/main" id="{EAC1E542-9E0B-422F-A397-19D45CB748B2}"/>
              </a:ext>
            </a:extLst>
          </p:cNvPr>
          <p:cNvPicPr>
            <a:picLocks noChangeAspect="1"/>
          </p:cNvPicPr>
          <p:nvPr/>
        </p:nvPicPr>
        <p:blipFill>
          <a:blip r:embed="rId2"/>
          <a:stretch>
            <a:fillRect/>
          </a:stretch>
        </p:blipFill>
        <p:spPr>
          <a:xfrm>
            <a:off x="1240285" y="94961"/>
            <a:ext cx="8588484" cy="6668078"/>
          </a:xfrm>
          <a:prstGeom prst="rect">
            <a:avLst/>
          </a:prstGeom>
        </p:spPr>
      </p:pic>
      <p:pic>
        <p:nvPicPr>
          <p:cNvPr id="8" name="Image 7">
            <a:extLst>
              <a:ext uri="{FF2B5EF4-FFF2-40B4-BE49-F238E27FC236}">
                <a16:creationId xmlns:a16="http://schemas.microsoft.com/office/drawing/2014/main" id="{8F2D163E-E9E3-462F-89EC-F8E1AC5F8C41}"/>
              </a:ext>
            </a:extLst>
          </p:cNvPr>
          <p:cNvPicPr>
            <a:picLocks noChangeAspect="1"/>
          </p:cNvPicPr>
          <p:nvPr/>
        </p:nvPicPr>
        <p:blipFill>
          <a:blip r:embed="rId3"/>
          <a:stretch>
            <a:fillRect/>
          </a:stretch>
        </p:blipFill>
        <p:spPr>
          <a:xfrm rot="20753819">
            <a:off x="3710238" y="1563621"/>
            <a:ext cx="5737891" cy="3834034"/>
          </a:xfrm>
          <a:prstGeom prst="rect">
            <a:avLst/>
          </a:prstGeom>
        </p:spPr>
      </p:pic>
    </p:spTree>
    <p:extLst>
      <p:ext uri="{BB962C8B-B14F-4D97-AF65-F5344CB8AC3E}">
        <p14:creationId xmlns:p14="http://schemas.microsoft.com/office/powerpoint/2010/main" val="41972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C04DF7C-6BAD-4B0D-896C-99CC28313282}"/>
              </a:ext>
            </a:extLst>
          </p:cNvPr>
          <p:cNvSpPr>
            <a:spLocks noGrp="1"/>
          </p:cNvSpPr>
          <p:nvPr>
            <p:ph type="title"/>
          </p:nvPr>
        </p:nvSpPr>
        <p:spPr>
          <a:xfrm>
            <a:off x="1388853" y="365125"/>
            <a:ext cx="4376680" cy="6127750"/>
          </a:xfrm>
        </p:spPr>
        <p:txBody>
          <a:bodyPr>
            <a:normAutofit/>
          </a:bodyPr>
          <a:lstStyle/>
          <a:p>
            <a:r>
              <a:rPr lang="fr-CA" dirty="0"/>
              <a:t>À quel endroit de la </a:t>
            </a:r>
            <a:r>
              <a:rPr lang="fr-CA" i="1" dirty="0"/>
              <a:t>Directive</a:t>
            </a:r>
            <a:r>
              <a:rPr lang="fr-CA" dirty="0"/>
              <a:t> pouvez-vous trouver </a:t>
            </a:r>
            <a:br>
              <a:rPr lang="fr-CA" dirty="0"/>
            </a:br>
            <a:r>
              <a:rPr lang="fr-CA" dirty="0"/>
              <a:t>l’aide-mémoire </a:t>
            </a:r>
            <a:br>
              <a:rPr lang="fr-CA" dirty="0"/>
            </a:br>
            <a:r>
              <a:rPr lang="fr-CA" dirty="0"/>
              <a:t>qui illustre les étapes à suivre lors du déroulement du vote?</a:t>
            </a:r>
          </a:p>
        </p:txBody>
      </p:sp>
      <p:pic>
        <p:nvPicPr>
          <p:cNvPr id="3" name="Image 2">
            <a:extLst>
              <a:ext uri="{FF2B5EF4-FFF2-40B4-BE49-F238E27FC236}">
                <a16:creationId xmlns:a16="http://schemas.microsoft.com/office/drawing/2014/main" id="{F3E4E6CF-B7EB-4E9F-AEFA-123585CD2763}"/>
              </a:ext>
            </a:extLst>
          </p:cNvPr>
          <p:cNvPicPr>
            <a:picLocks noChangeAspect="1"/>
          </p:cNvPicPr>
          <p:nvPr/>
        </p:nvPicPr>
        <p:blipFill>
          <a:blip r:embed="rId2"/>
          <a:stretch>
            <a:fillRect/>
          </a:stretch>
        </p:blipFill>
        <p:spPr>
          <a:xfrm>
            <a:off x="5765534" y="443041"/>
            <a:ext cx="4571956" cy="6049834"/>
          </a:xfrm>
          <a:prstGeom prst="rect">
            <a:avLst/>
          </a:prstGeom>
        </p:spPr>
      </p:pic>
    </p:spTree>
    <p:extLst>
      <p:ext uri="{BB962C8B-B14F-4D97-AF65-F5344CB8AC3E}">
        <p14:creationId xmlns:p14="http://schemas.microsoft.com/office/powerpoint/2010/main" val="4740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84CDD4-C00F-492E-B63A-ECC9F43E9D87}"/>
              </a:ext>
            </a:extLst>
          </p:cNvPr>
          <p:cNvPicPr>
            <a:picLocks noChangeAspect="1"/>
          </p:cNvPicPr>
          <p:nvPr/>
        </p:nvPicPr>
        <p:blipFill>
          <a:blip r:embed="rId3"/>
          <a:stretch>
            <a:fillRect/>
          </a:stretch>
        </p:blipFill>
        <p:spPr>
          <a:xfrm>
            <a:off x="1121834" y="643466"/>
            <a:ext cx="9948332" cy="5571067"/>
          </a:xfrm>
          <a:prstGeom prst="rect">
            <a:avLst/>
          </a:prstGeom>
        </p:spPr>
      </p:pic>
    </p:spTree>
    <p:extLst>
      <p:ext uri="{BB962C8B-B14F-4D97-AF65-F5344CB8AC3E}">
        <p14:creationId xmlns:p14="http://schemas.microsoft.com/office/powerpoint/2010/main" val="187634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4AD1C-CC56-4358-A9F2-738578648683}"/>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DABD8934-C8CA-444D-8968-992B789B1006}"/>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F672D368-0CE8-476F-9128-269687DD5B0E}"/>
              </a:ext>
            </a:extLst>
          </p:cNvPr>
          <p:cNvPicPr>
            <a:picLocks noChangeAspect="1"/>
          </p:cNvPicPr>
          <p:nvPr/>
        </p:nvPicPr>
        <p:blipFill>
          <a:blip r:embed="rId3"/>
          <a:stretch>
            <a:fillRect/>
          </a:stretch>
        </p:blipFill>
        <p:spPr>
          <a:xfrm>
            <a:off x="1234123" y="209551"/>
            <a:ext cx="9853212" cy="6524624"/>
          </a:xfrm>
          <a:prstGeom prst="rect">
            <a:avLst/>
          </a:prstGeom>
        </p:spPr>
      </p:pic>
      <p:sp>
        <p:nvSpPr>
          <p:cNvPr id="6" name="ZoneTexte 5">
            <a:extLst>
              <a:ext uri="{FF2B5EF4-FFF2-40B4-BE49-F238E27FC236}">
                <a16:creationId xmlns:a16="http://schemas.microsoft.com/office/drawing/2014/main" id="{09CF2109-8CBC-49DE-92BA-A5123106C4EB}"/>
              </a:ext>
            </a:extLst>
          </p:cNvPr>
          <p:cNvSpPr txBox="1"/>
          <p:nvPr/>
        </p:nvSpPr>
        <p:spPr>
          <a:xfrm>
            <a:off x="9801120" y="1762592"/>
            <a:ext cx="1760706" cy="646331"/>
          </a:xfrm>
          <a:prstGeom prst="rect">
            <a:avLst/>
          </a:prstGeom>
          <a:noFill/>
        </p:spPr>
        <p:txBody>
          <a:bodyPr wrap="square" rtlCol="0">
            <a:spAutoFit/>
          </a:bodyPr>
          <a:lstStyle/>
          <a:p>
            <a:r>
              <a:rPr lang="fr-CA" sz="3600" dirty="0">
                <a:solidFill>
                  <a:schemeClr val="accent1">
                    <a:lumMod val="75000"/>
                  </a:schemeClr>
                </a:solidFill>
                <a:latin typeface="BethHand" pitchFamily="2" charset="0"/>
              </a:rPr>
              <a:t>250</a:t>
            </a:r>
          </a:p>
        </p:txBody>
      </p:sp>
      <p:sp>
        <p:nvSpPr>
          <p:cNvPr id="7" name="ZoneTexte 6">
            <a:extLst>
              <a:ext uri="{FF2B5EF4-FFF2-40B4-BE49-F238E27FC236}">
                <a16:creationId xmlns:a16="http://schemas.microsoft.com/office/drawing/2014/main" id="{DF1256C8-AB71-4A2A-AF1D-66835EB8A7B8}"/>
              </a:ext>
            </a:extLst>
          </p:cNvPr>
          <p:cNvSpPr txBox="1"/>
          <p:nvPr/>
        </p:nvSpPr>
        <p:spPr>
          <a:xfrm>
            <a:off x="9934470" y="760195"/>
            <a:ext cx="1760706" cy="646331"/>
          </a:xfrm>
          <a:prstGeom prst="rect">
            <a:avLst/>
          </a:prstGeom>
          <a:noFill/>
        </p:spPr>
        <p:txBody>
          <a:bodyPr wrap="square" rtlCol="0">
            <a:spAutoFit/>
          </a:bodyPr>
          <a:lstStyle/>
          <a:p>
            <a:r>
              <a:rPr lang="fr-CA" sz="3600" dirty="0">
                <a:solidFill>
                  <a:schemeClr val="accent1">
                    <a:lumMod val="75000"/>
                  </a:schemeClr>
                </a:solidFill>
                <a:latin typeface="BethHand" pitchFamily="2" charset="0"/>
              </a:rPr>
              <a:t>400</a:t>
            </a:r>
          </a:p>
        </p:txBody>
      </p:sp>
      <p:sp>
        <p:nvSpPr>
          <p:cNvPr id="8" name="ZoneTexte 7">
            <a:extLst>
              <a:ext uri="{FF2B5EF4-FFF2-40B4-BE49-F238E27FC236}">
                <a16:creationId xmlns:a16="http://schemas.microsoft.com/office/drawing/2014/main" id="{8C644C2A-CE0B-4487-B0ED-ED47C2B3C4E9}"/>
              </a:ext>
            </a:extLst>
          </p:cNvPr>
          <p:cNvSpPr txBox="1"/>
          <p:nvPr/>
        </p:nvSpPr>
        <p:spPr>
          <a:xfrm>
            <a:off x="9810880" y="2858652"/>
            <a:ext cx="1760706" cy="646331"/>
          </a:xfrm>
          <a:prstGeom prst="rect">
            <a:avLst/>
          </a:prstGeom>
          <a:noFill/>
        </p:spPr>
        <p:txBody>
          <a:bodyPr wrap="square" rtlCol="0">
            <a:spAutoFit/>
          </a:bodyPr>
          <a:lstStyle/>
          <a:p>
            <a:r>
              <a:rPr lang="fr-CA" sz="3600" dirty="0">
                <a:solidFill>
                  <a:schemeClr val="accent1">
                    <a:lumMod val="75000"/>
                  </a:schemeClr>
                </a:solidFill>
                <a:latin typeface="BethHand" pitchFamily="2" charset="0"/>
              </a:rPr>
              <a:t> 3</a:t>
            </a:r>
          </a:p>
        </p:txBody>
      </p:sp>
      <p:sp>
        <p:nvSpPr>
          <p:cNvPr id="9" name="ZoneTexte 8">
            <a:extLst>
              <a:ext uri="{FF2B5EF4-FFF2-40B4-BE49-F238E27FC236}">
                <a16:creationId xmlns:a16="http://schemas.microsoft.com/office/drawing/2014/main" id="{5CBC5DEA-11F9-4DDD-A56C-D7E6DD9A9725}"/>
              </a:ext>
            </a:extLst>
          </p:cNvPr>
          <p:cNvSpPr txBox="1"/>
          <p:nvPr/>
        </p:nvSpPr>
        <p:spPr>
          <a:xfrm>
            <a:off x="9801120" y="4282996"/>
            <a:ext cx="1760706" cy="646331"/>
          </a:xfrm>
          <a:prstGeom prst="rect">
            <a:avLst/>
          </a:prstGeom>
          <a:noFill/>
        </p:spPr>
        <p:txBody>
          <a:bodyPr wrap="square" rtlCol="0">
            <a:spAutoFit/>
          </a:bodyPr>
          <a:lstStyle/>
          <a:p>
            <a:r>
              <a:rPr lang="fr-CA" sz="3600" dirty="0">
                <a:solidFill>
                  <a:schemeClr val="accent1">
                    <a:lumMod val="75000"/>
                  </a:schemeClr>
                </a:solidFill>
                <a:latin typeface="BethHand" pitchFamily="2" charset="0"/>
              </a:rPr>
              <a:t>147</a:t>
            </a:r>
          </a:p>
        </p:txBody>
      </p:sp>
      <p:sp>
        <p:nvSpPr>
          <p:cNvPr id="4" name="Rectangle 3">
            <a:extLst>
              <a:ext uri="{FF2B5EF4-FFF2-40B4-BE49-F238E27FC236}">
                <a16:creationId xmlns:a16="http://schemas.microsoft.com/office/drawing/2014/main" id="{79905866-23F3-453B-AE83-853FD9D15D52}"/>
              </a:ext>
            </a:extLst>
          </p:cNvPr>
          <p:cNvSpPr/>
          <p:nvPr/>
        </p:nvSpPr>
        <p:spPr>
          <a:xfrm>
            <a:off x="9715500" y="713364"/>
            <a:ext cx="1242377" cy="763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9" name="Groupe 28">
            <a:extLst>
              <a:ext uri="{FF2B5EF4-FFF2-40B4-BE49-F238E27FC236}">
                <a16:creationId xmlns:a16="http://schemas.microsoft.com/office/drawing/2014/main" id="{7E50346F-5B84-419C-8AD8-32D893533C7F}"/>
              </a:ext>
            </a:extLst>
          </p:cNvPr>
          <p:cNvGrpSpPr/>
          <p:nvPr/>
        </p:nvGrpSpPr>
        <p:grpSpPr>
          <a:xfrm>
            <a:off x="9715500" y="1046848"/>
            <a:ext cx="1846326" cy="5050957"/>
            <a:chOff x="9715500" y="1046848"/>
            <a:chExt cx="1846326" cy="5050957"/>
          </a:xfrm>
        </p:grpSpPr>
        <p:sp>
          <p:nvSpPr>
            <p:cNvPr id="15" name="Rectangle 14">
              <a:extLst>
                <a:ext uri="{FF2B5EF4-FFF2-40B4-BE49-F238E27FC236}">
                  <a16:creationId xmlns:a16="http://schemas.microsoft.com/office/drawing/2014/main" id="{0226216E-4E4A-4975-9302-298854B6B79F}"/>
                </a:ext>
              </a:extLst>
            </p:cNvPr>
            <p:cNvSpPr/>
            <p:nvPr/>
          </p:nvSpPr>
          <p:spPr>
            <a:xfrm>
              <a:off x="9715500" y="5343525"/>
              <a:ext cx="1213803" cy="754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3" name="Connecteur droit 22">
              <a:extLst>
                <a:ext uri="{FF2B5EF4-FFF2-40B4-BE49-F238E27FC236}">
                  <a16:creationId xmlns:a16="http://schemas.microsoft.com/office/drawing/2014/main" id="{0BEEDBD1-53D1-4B5B-BEF7-9EB4B6770A77}"/>
                </a:ext>
              </a:extLst>
            </p:cNvPr>
            <p:cNvCxnSpPr>
              <a:cxnSpLocks/>
            </p:cNvCxnSpPr>
            <p:nvPr/>
          </p:nvCxnSpPr>
          <p:spPr>
            <a:xfrm>
              <a:off x="10957877" y="1046848"/>
              <a:ext cx="5292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D96AB8D8-3EEF-455D-91E9-634AE5DF2E54}"/>
                </a:ext>
              </a:extLst>
            </p:cNvPr>
            <p:cNvCxnSpPr/>
            <p:nvPr/>
          </p:nvCxnSpPr>
          <p:spPr>
            <a:xfrm flipH="1">
              <a:off x="10957877" y="5743575"/>
              <a:ext cx="60394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9DEE3E2-66BC-409A-82D6-38E005808196}"/>
                </a:ext>
              </a:extLst>
            </p:cNvPr>
            <p:cNvCxnSpPr/>
            <p:nvPr/>
          </p:nvCxnSpPr>
          <p:spPr>
            <a:xfrm>
              <a:off x="11487150" y="1046848"/>
              <a:ext cx="0" cy="46967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able&#10;&#10;Description générée automatiquement">
            <a:extLst>
              <a:ext uri="{FF2B5EF4-FFF2-40B4-BE49-F238E27FC236}">
                <a16:creationId xmlns:a16="http://schemas.microsoft.com/office/drawing/2014/main" id="{34D61839-B799-48BA-8328-0170CC30E04C}"/>
              </a:ext>
            </a:extLst>
          </p:cNvPr>
          <p:cNvPicPr>
            <a:picLocks noChangeAspect="1"/>
          </p:cNvPicPr>
          <p:nvPr/>
        </p:nvPicPr>
        <p:blipFill rotWithShape="1">
          <a:blip r:embed="rId3">
            <a:extLst>
              <a:ext uri="{28A0092B-C50C-407E-A947-70E740481C1C}">
                <a14:useLocalDpi xmlns:a14="http://schemas.microsoft.com/office/drawing/2010/main" val="0"/>
              </a:ext>
            </a:extLst>
          </a:blip>
          <a:srcRect b="55417"/>
          <a:stretch/>
        </p:blipFill>
        <p:spPr>
          <a:xfrm>
            <a:off x="1978158" y="781050"/>
            <a:ext cx="8027301" cy="4629150"/>
          </a:xfrm>
          <a:prstGeom prst="rect">
            <a:avLst/>
          </a:prstGeom>
        </p:spPr>
      </p:pic>
      <p:sp>
        <p:nvSpPr>
          <p:cNvPr id="5" name="ZoneTexte 4">
            <a:extLst>
              <a:ext uri="{FF2B5EF4-FFF2-40B4-BE49-F238E27FC236}">
                <a16:creationId xmlns:a16="http://schemas.microsoft.com/office/drawing/2014/main" id="{A90049F5-7B0D-4814-BEA2-D1F3FCB55B6D}"/>
              </a:ext>
            </a:extLst>
          </p:cNvPr>
          <p:cNvSpPr txBox="1"/>
          <p:nvPr/>
        </p:nvSpPr>
        <p:spPr>
          <a:xfrm>
            <a:off x="7248420" y="2198470"/>
            <a:ext cx="1760706" cy="584775"/>
          </a:xfrm>
          <a:prstGeom prst="rect">
            <a:avLst/>
          </a:prstGeom>
          <a:noFill/>
        </p:spPr>
        <p:txBody>
          <a:bodyPr wrap="square" rtlCol="0">
            <a:spAutoFit/>
          </a:bodyPr>
          <a:lstStyle/>
          <a:p>
            <a:r>
              <a:rPr lang="fr-CA" sz="3200" dirty="0">
                <a:solidFill>
                  <a:schemeClr val="accent1">
                    <a:lumMod val="75000"/>
                  </a:schemeClr>
                </a:solidFill>
                <a:latin typeface="BethHand" pitchFamily="2" charset="0"/>
              </a:rPr>
              <a:t>400</a:t>
            </a:r>
          </a:p>
        </p:txBody>
      </p:sp>
      <p:sp>
        <p:nvSpPr>
          <p:cNvPr id="6" name="ZoneTexte 5">
            <a:extLst>
              <a:ext uri="{FF2B5EF4-FFF2-40B4-BE49-F238E27FC236}">
                <a16:creationId xmlns:a16="http://schemas.microsoft.com/office/drawing/2014/main" id="{7B9B0820-D593-4DC0-81A7-234EFBAFC31A}"/>
              </a:ext>
            </a:extLst>
          </p:cNvPr>
          <p:cNvSpPr txBox="1"/>
          <p:nvPr/>
        </p:nvSpPr>
        <p:spPr>
          <a:xfrm>
            <a:off x="8667645" y="1369795"/>
            <a:ext cx="1760706" cy="584775"/>
          </a:xfrm>
          <a:prstGeom prst="rect">
            <a:avLst/>
          </a:prstGeom>
          <a:noFill/>
        </p:spPr>
        <p:txBody>
          <a:bodyPr wrap="square" rtlCol="0">
            <a:spAutoFit/>
          </a:bodyPr>
          <a:lstStyle/>
          <a:p>
            <a:r>
              <a:rPr lang="fr-CA" sz="3200" dirty="0">
                <a:solidFill>
                  <a:schemeClr val="accent1">
                    <a:lumMod val="75000"/>
                  </a:schemeClr>
                </a:solidFill>
                <a:latin typeface="BethHand" pitchFamily="2" charset="0"/>
              </a:rPr>
              <a:t>003</a:t>
            </a:r>
          </a:p>
        </p:txBody>
      </p:sp>
      <p:sp>
        <p:nvSpPr>
          <p:cNvPr id="8" name="ZoneTexte 7">
            <a:extLst>
              <a:ext uri="{FF2B5EF4-FFF2-40B4-BE49-F238E27FC236}">
                <a16:creationId xmlns:a16="http://schemas.microsoft.com/office/drawing/2014/main" id="{C8CAD8F4-C2B2-4324-BD61-7098CA8D7E2A}"/>
              </a:ext>
            </a:extLst>
          </p:cNvPr>
          <p:cNvSpPr txBox="1"/>
          <p:nvPr/>
        </p:nvSpPr>
        <p:spPr>
          <a:xfrm>
            <a:off x="8456199" y="2449294"/>
            <a:ext cx="1760706" cy="584775"/>
          </a:xfrm>
          <a:prstGeom prst="rect">
            <a:avLst/>
          </a:prstGeom>
          <a:noFill/>
        </p:spPr>
        <p:txBody>
          <a:bodyPr wrap="square" rtlCol="0">
            <a:spAutoFit/>
          </a:bodyPr>
          <a:lstStyle/>
          <a:p>
            <a:r>
              <a:rPr lang="fr-CA" sz="3200" dirty="0">
                <a:solidFill>
                  <a:schemeClr val="accent1">
                    <a:lumMod val="75000"/>
                  </a:schemeClr>
                </a:solidFill>
                <a:latin typeface="BethHand" pitchFamily="2" charset="0"/>
              </a:rPr>
              <a:t>3</a:t>
            </a:r>
          </a:p>
        </p:txBody>
      </p:sp>
      <p:sp>
        <p:nvSpPr>
          <p:cNvPr id="9" name="ZoneTexte 8">
            <a:extLst>
              <a:ext uri="{FF2B5EF4-FFF2-40B4-BE49-F238E27FC236}">
                <a16:creationId xmlns:a16="http://schemas.microsoft.com/office/drawing/2014/main" id="{3F58DAF3-B952-4704-96E4-F3E9F739FB43}"/>
              </a:ext>
            </a:extLst>
          </p:cNvPr>
          <p:cNvSpPr txBox="1"/>
          <p:nvPr/>
        </p:nvSpPr>
        <p:spPr>
          <a:xfrm>
            <a:off x="8476220" y="2811244"/>
            <a:ext cx="1760706" cy="584775"/>
          </a:xfrm>
          <a:prstGeom prst="rect">
            <a:avLst/>
          </a:prstGeom>
          <a:noFill/>
        </p:spPr>
        <p:txBody>
          <a:bodyPr wrap="square" rtlCol="0">
            <a:spAutoFit/>
          </a:bodyPr>
          <a:lstStyle/>
          <a:p>
            <a:r>
              <a:rPr lang="fr-CA" sz="3200" dirty="0">
                <a:solidFill>
                  <a:schemeClr val="accent1">
                    <a:lumMod val="75000"/>
                  </a:schemeClr>
                </a:solidFill>
                <a:latin typeface="BethHand" pitchFamily="2" charset="0"/>
              </a:rPr>
              <a:t>147</a:t>
            </a:r>
          </a:p>
        </p:txBody>
      </p:sp>
      <p:sp>
        <p:nvSpPr>
          <p:cNvPr id="10" name="ZoneTexte 9">
            <a:extLst>
              <a:ext uri="{FF2B5EF4-FFF2-40B4-BE49-F238E27FC236}">
                <a16:creationId xmlns:a16="http://schemas.microsoft.com/office/drawing/2014/main" id="{4D7CA545-B2B1-4240-834B-73B171DB542D}"/>
              </a:ext>
            </a:extLst>
          </p:cNvPr>
          <p:cNvSpPr txBox="1"/>
          <p:nvPr/>
        </p:nvSpPr>
        <p:spPr>
          <a:xfrm>
            <a:off x="2835427" y="3325594"/>
            <a:ext cx="2850997" cy="523220"/>
          </a:xfrm>
          <a:prstGeom prst="rect">
            <a:avLst/>
          </a:prstGeom>
          <a:noFill/>
        </p:spPr>
        <p:txBody>
          <a:bodyPr wrap="square" rtlCol="0">
            <a:spAutoFit/>
          </a:bodyPr>
          <a:lstStyle/>
          <a:p>
            <a:r>
              <a:rPr lang="fr-CA" sz="2800" dirty="0">
                <a:solidFill>
                  <a:schemeClr val="accent1">
                    <a:lumMod val="75000"/>
                  </a:schemeClr>
                </a:solidFill>
                <a:latin typeface="BethHand" pitchFamily="2" charset="0"/>
              </a:rPr>
              <a:t>Marie </a:t>
            </a:r>
            <a:r>
              <a:rPr lang="fr-CA" sz="2800" dirty="0" err="1">
                <a:solidFill>
                  <a:schemeClr val="accent1">
                    <a:lumMod val="75000"/>
                  </a:schemeClr>
                </a:solidFill>
                <a:latin typeface="BethHand" pitchFamily="2" charset="0"/>
              </a:rPr>
              <a:t>Bonenfant</a:t>
            </a:r>
            <a:endParaRPr lang="fr-CA" sz="2800" dirty="0">
              <a:solidFill>
                <a:schemeClr val="accent1">
                  <a:lumMod val="75000"/>
                </a:schemeClr>
              </a:solidFill>
              <a:latin typeface="BethHand" pitchFamily="2" charset="0"/>
            </a:endParaRPr>
          </a:p>
        </p:txBody>
      </p:sp>
      <p:sp>
        <p:nvSpPr>
          <p:cNvPr id="11" name="ZoneTexte 10">
            <a:extLst>
              <a:ext uri="{FF2B5EF4-FFF2-40B4-BE49-F238E27FC236}">
                <a16:creationId xmlns:a16="http://schemas.microsoft.com/office/drawing/2014/main" id="{B887B37C-F323-4218-9B27-029E6F463DAE}"/>
              </a:ext>
            </a:extLst>
          </p:cNvPr>
          <p:cNvSpPr txBox="1"/>
          <p:nvPr/>
        </p:nvSpPr>
        <p:spPr>
          <a:xfrm>
            <a:off x="2804827" y="3645068"/>
            <a:ext cx="3100673" cy="523220"/>
          </a:xfrm>
          <a:prstGeom prst="rect">
            <a:avLst/>
          </a:prstGeom>
          <a:noFill/>
        </p:spPr>
        <p:txBody>
          <a:bodyPr wrap="square" rtlCol="0">
            <a:spAutoFit/>
          </a:bodyPr>
          <a:lstStyle/>
          <a:p>
            <a:r>
              <a:rPr lang="fr-CA" sz="2800" dirty="0">
                <a:solidFill>
                  <a:schemeClr val="accent1">
                    <a:lumMod val="75000"/>
                  </a:schemeClr>
                </a:solidFill>
                <a:latin typeface="BethHand" pitchFamily="2" charset="0"/>
              </a:rPr>
              <a:t>Jean-Charles Bureau</a:t>
            </a:r>
          </a:p>
        </p:txBody>
      </p:sp>
      <p:sp>
        <p:nvSpPr>
          <p:cNvPr id="12" name="ZoneTexte 11">
            <a:extLst>
              <a:ext uri="{FF2B5EF4-FFF2-40B4-BE49-F238E27FC236}">
                <a16:creationId xmlns:a16="http://schemas.microsoft.com/office/drawing/2014/main" id="{A2C180C0-1DC9-4A1D-8372-AC9DB7AF1C15}"/>
              </a:ext>
            </a:extLst>
          </p:cNvPr>
          <p:cNvSpPr txBox="1"/>
          <p:nvPr/>
        </p:nvSpPr>
        <p:spPr>
          <a:xfrm>
            <a:off x="2804826" y="3964542"/>
            <a:ext cx="3100673" cy="523220"/>
          </a:xfrm>
          <a:prstGeom prst="rect">
            <a:avLst/>
          </a:prstGeom>
          <a:noFill/>
        </p:spPr>
        <p:txBody>
          <a:bodyPr wrap="square" rtlCol="0">
            <a:spAutoFit/>
          </a:bodyPr>
          <a:lstStyle/>
          <a:p>
            <a:r>
              <a:rPr lang="fr-CA" sz="2800" dirty="0">
                <a:solidFill>
                  <a:schemeClr val="accent1">
                    <a:lumMod val="75000"/>
                  </a:schemeClr>
                </a:solidFill>
                <a:latin typeface="BethHand" pitchFamily="2" charset="0"/>
              </a:rPr>
              <a:t>Pierre-A. L’Arrivée</a:t>
            </a:r>
          </a:p>
        </p:txBody>
      </p:sp>
    </p:spTree>
    <p:extLst>
      <p:ext uri="{BB962C8B-B14F-4D97-AF65-F5344CB8AC3E}">
        <p14:creationId xmlns:p14="http://schemas.microsoft.com/office/powerpoint/2010/main" val="4615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64FFC-6242-4BAA-BF86-8326390A805A}"/>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19543C00-194A-48D1-99CA-9EE12D959447}"/>
              </a:ext>
            </a:extLst>
          </p:cNvPr>
          <p:cNvSpPr>
            <a:spLocks noGrp="1"/>
          </p:cNvSpPr>
          <p:nvPr>
            <p:ph type="body" sz="quarter" idx="13"/>
          </p:nvPr>
        </p:nvSpPr>
        <p:spPr/>
        <p:txBody>
          <a:bodyPr/>
          <a:lstStyle/>
          <a:p>
            <a:endParaRPr lang="fr-CA" dirty="0"/>
          </a:p>
        </p:txBody>
      </p:sp>
      <p:pic>
        <p:nvPicPr>
          <p:cNvPr id="7" name="Image 6">
            <a:extLst>
              <a:ext uri="{FF2B5EF4-FFF2-40B4-BE49-F238E27FC236}">
                <a16:creationId xmlns:a16="http://schemas.microsoft.com/office/drawing/2014/main" id="{FBAD2E00-D32F-4C0B-8E75-12E0B2B5140D}"/>
              </a:ext>
            </a:extLst>
          </p:cNvPr>
          <p:cNvPicPr>
            <a:picLocks noChangeAspect="1"/>
          </p:cNvPicPr>
          <p:nvPr/>
        </p:nvPicPr>
        <p:blipFill>
          <a:blip r:embed="rId2"/>
          <a:stretch>
            <a:fillRect/>
          </a:stretch>
        </p:blipFill>
        <p:spPr>
          <a:xfrm>
            <a:off x="1315055" y="1690688"/>
            <a:ext cx="9487882" cy="3234779"/>
          </a:xfrm>
          <a:prstGeom prst="rect">
            <a:avLst/>
          </a:prstGeom>
        </p:spPr>
      </p:pic>
    </p:spTree>
    <p:extLst>
      <p:ext uri="{BB962C8B-B14F-4D97-AF65-F5344CB8AC3E}">
        <p14:creationId xmlns:p14="http://schemas.microsoft.com/office/powerpoint/2010/main" val="491687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47DDB5-FF51-4671-9A2F-ECCD2E5A7E2E}"/>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8225DB87-EB22-470A-BB07-75695C17EDD7}"/>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85C027BA-287B-4414-9D26-DD58DC4DE8E1}"/>
              </a:ext>
            </a:extLst>
          </p:cNvPr>
          <p:cNvPicPr>
            <a:picLocks noChangeAspect="1"/>
          </p:cNvPicPr>
          <p:nvPr/>
        </p:nvPicPr>
        <p:blipFill>
          <a:blip r:embed="rId3"/>
          <a:stretch>
            <a:fillRect/>
          </a:stretch>
        </p:blipFill>
        <p:spPr>
          <a:xfrm>
            <a:off x="1337663" y="1690688"/>
            <a:ext cx="9436700" cy="3264717"/>
          </a:xfrm>
          <a:prstGeom prst="rect">
            <a:avLst/>
          </a:prstGeom>
        </p:spPr>
      </p:pic>
    </p:spTree>
    <p:extLst>
      <p:ext uri="{BB962C8B-B14F-4D97-AF65-F5344CB8AC3E}">
        <p14:creationId xmlns:p14="http://schemas.microsoft.com/office/powerpoint/2010/main" val="3906000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0952B-14BD-46CB-B466-D24231766CBD}"/>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DE377EAD-6833-41EE-BC31-B21E06E123DD}"/>
              </a:ext>
            </a:extLst>
          </p:cNvPr>
          <p:cNvSpPr>
            <a:spLocks noGrp="1"/>
          </p:cNvSpPr>
          <p:nvPr>
            <p:ph type="body" sz="quarter" idx="13"/>
          </p:nvPr>
        </p:nvSpPr>
        <p:spPr/>
        <p:txBody>
          <a:bodyPr/>
          <a:lstStyle/>
          <a:p>
            <a:endParaRPr lang="fr-CA" dirty="0"/>
          </a:p>
        </p:txBody>
      </p:sp>
      <p:pic>
        <p:nvPicPr>
          <p:cNvPr id="5" name="Image 4">
            <a:extLst>
              <a:ext uri="{FF2B5EF4-FFF2-40B4-BE49-F238E27FC236}">
                <a16:creationId xmlns:a16="http://schemas.microsoft.com/office/drawing/2014/main" id="{E56CEA4C-F8FE-47F7-A8FA-1BF19F692517}"/>
              </a:ext>
            </a:extLst>
          </p:cNvPr>
          <p:cNvPicPr>
            <a:picLocks noChangeAspect="1"/>
          </p:cNvPicPr>
          <p:nvPr/>
        </p:nvPicPr>
        <p:blipFill>
          <a:blip r:embed="rId2"/>
          <a:stretch>
            <a:fillRect/>
          </a:stretch>
        </p:blipFill>
        <p:spPr>
          <a:xfrm>
            <a:off x="1388853" y="1690688"/>
            <a:ext cx="9660582" cy="3300412"/>
          </a:xfrm>
          <a:prstGeom prst="rect">
            <a:avLst/>
          </a:prstGeom>
        </p:spPr>
      </p:pic>
    </p:spTree>
    <p:extLst>
      <p:ext uri="{BB962C8B-B14F-4D97-AF65-F5344CB8AC3E}">
        <p14:creationId xmlns:p14="http://schemas.microsoft.com/office/powerpoint/2010/main" val="3145307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24D77B-1FD5-4D30-93F7-646D243CF176}"/>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D28AB780-A177-47D8-BB60-7DD41CE63D46}"/>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CE151AB6-EFF7-48B2-A783-E46AFC7B9B00}"/>
              </a:ext>
            </a:extLst>
          </p:cNvPr>
          <p:cNvPicPr>
            <a:picLocks noChangeAspect="1"/>
          </p:cNvPicPr>
          <p:nvPr/>
        </p:nvPicPr>
        <p:blipFill>
          <a:blip r:embed="rId3"/>
          <a:stretch>
            <a:fillRect/>
          </a:stretch>
        </p:blipFill>
        <p:spPr>
          <a:xfrm>
            <a:off x="1271189" y="1333318"/>
            <a:ext cx="9515507" cy="3303996"/>
          </a:xfrm>
          <a:prstGeom prst="rect">
            <a:avLst/>
          </a:prstGeom>
        </p:spPr>
      </p:pic>
    </p:spTree>
    <p:extLst>
      <p:ext uri="{BB962C8B-B14F-4D97-AF65-F5344CB8AC3E}">
        <p14:creationId xmlns:p14="http://schemas.microsoft.com/office/powerpoint/2010/main" val="1119853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FA314-36C4-45C2-BC2A-426144C8C555}"/>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C2E77CDB-F2C9-4796-8578-611A7C64AB1C}"/>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406C7F61-A281-4506-B0F4-AAEFDDA8505F}"/>
              </a:ext>
            </a:extLst>
          </p:cNvPr>
          <p:cNvPicPr>
            <a:picLocks noChangeAspect="1"/>
          </p:cNvPicPr>
          <p:nvPr/>
        </p:nvPicPr>
        <p:blipFill>
          <a:blip r:embed="rId2"/>
          <a:stretch>
            <a:fillRect/>
          </a:stretch>
        </p:blipFill>
        <p:spPr>
          <a:xfrm>
            <a:off x="1312268" y="1690688"/>
            <a:ext cx="9642528" cy="3290887"/>
          </a:xfrm>
          <a:prstGeom prst="rect">
            <a:avLst/>
          </a:prstGeom>
        </p:spPr>
      </p:pic>
    </p:spTree>
    <p:extLst>
      <p:ext uri="{BB962C8B-B14F-4D97-AF65-F5344CB8AC3E}">
        <p14:creationId xmlns:p14="http://schemas.microsoft.com/office/powerpoint/2010/main" val="1049471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1EE03-E3C0-4345-9B96-E8277C050CE4}"/>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0D2C663B-247E-4553-9B7D-7F3DC7AE0873}"/>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86C76A2E-E750-4B83-B87A-EDE33B983E56}"/>
              </a:ext>
            </a:extLst>
          </p:cNvPr>
          <p:cNvPicPr>
            <a:picLocks noChangeAspect="1"/>
          </p:cNvPicPr>
          <p:nvPr/>
        </p:nvPicPr>
        <p:blipFill>
          <a:blip r:embed="rId2"/>
          <a:stretch>
            <a:fillRect/>
          </a:stretch>
        </p:blipFill>
        <p:spPr>
          <a:xfrm>
            <a:off x="1388852" y="1690687"/>
            <a:ext cx="9452787" cy="3290887"/>
          </a:xfrm>
          <a:prstGeom prst="rect">
            <a:avLst/>
          </a:prstGeom>
        </p:spPr>
      </p:pic>
    </p:spTree>
    <p:extLst>
      <p:ext uri="{BB962C8B-B14F-4D97-AF65-F5344CB8AC3E}">
        <p14:creationId xmlns:p14="http://schemas.microsoft.com/office/powerpoint/2010/main" val="583579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BC8B7-4AC1-454F-B1FE-9D86B3E64098}"/>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A6527651-EA08-4625-958B-752A276027AE}"/>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78BA6649-F937-4B85-8B62-782F10786AB3}"/>
              </a:ext>
            </a:extLst>
          </p:cNvPr>
          <p:cNvPicPr>
            <a:picLocks noChangeAspect="1"/>
          </p:cNvPicPr>
          <p:nvPr/>
        </p:nvPicPr>
        <p:blipFill>
          <a:blip r:embed="rId2"/>
          <a:stretch>
            <a:fillRect/>
          </a:stretch>
        </p:blipFill>
        <p:spPr>
          <a:xfrm>
            <a:off x="1388852" y="1598198"/>
            <a:ext cx="9429397" cy="3316702"/>
          </a:xfrm>
          <a:prstGeom prst="rect">
            <a:avLst/>
          </a:prstGeom>
        </p:spPr>
      </p:pic>
    </p:spTree>
    <p:extLst>
      <p:ext uri="{BB962C8B-B14F-4D97-AF65-F5344CB8AC3E}">
        <p14:creationId xmlns:p14="http://schemas.microsoft.com/office/powerpoint/2010/main" val="255184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D969D-2737-4076-87DF-942651D3ADEB}"/>
              </a:ext>
            </a:extLst>
          </p:cNvPr>
          <p:cNvSpPr>
            <a:spLocks noGrp="1"/>
          </p:cNvSpPr>
          <p:nvPr>
            <p:ph type="title"/>
          </p:nvPr>
        </p:nvSpPr>
        <p:spPr/>
        <p:txBody>
          <a:bodyPr/>
          <a:lstStyle/>
          <a:p>
            <a:r>
              <a:rPr lang="fr-CA" dirty="0"/>
              <a:t>De quelle couleur est l’icône qui représente la fonction de </a:t>
            </a:r>
            <a:r>
              <a:rPr lang="fr-CA" b="1" dirty="0">
                <a:solidFill>
                  <a:srgbClr val="7CCCC3"/>
                </a:solidFill>
              </a:rPr>
              <a:t>scrutateur</a:t>
            </a:r>
            <a:r>
              <a:rPr lang="fr-CA" dirty="0"/>
              <a:t> dans la </a:t>
            </a:r>
            <a:r>
              <a:rPr lang="fr-CA" i="1" dirty="0"/>
              <a:t>Directive</a:t>
            </a:r>
            <a:r>
              <a:rPr lang="fr-CA" dirty="0"/>
              <a:t>?</a:t>
            </a:r>
          </a:p>
        </p:txBody>
      </p:sp>
      <p:sp>
        <p:nvSpPr>
          <p:cNvPr id="3" name="Espace réservé du texte 2">
            <a:extLst>
              <a:ext uri="{FF2B5EF4-FFF2-40B4-BE49-F238E27FC236}">
                <a16:creationId xmlns:a16="http://schemas.microsoft.com/office/drawing/2014/main" id="{2183B0CF-85F6-44C6-B24D-7F99D8D55BF1}"/>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22F28617-6D2D-40E4-92ED-2A10028B9E85}"/>
              </a:ext>
            </a:extLst>
          </p:cNvPr>
          <p:cNvPicPr>
            <a:picLocks noChangeAspect="1"/>
          </p:cNvPicPr>
          <p:nvPr/>
        </p:nvPicPr>
        <p:blipFill>
          <a:blip r:embed="rId2"/>
          <a:stretch>
            <a:fillRect/>
          </a:stretch>
        </p:blipFill>
        <p:spPr>
          <a:xfrm>
            <a:off x="1689985" y="3036498"/>
            <a:ext cx="8783276" cy="2086266"/>
          </a:xfrm>
          <a:prstGeom prst="rect">
            <a:avLst/>
          </a:prstGeom>
        </p:spPr>
      </p:pic>
      <p:sp>
        <p:nvSpPr>
          <p:cNvPr id="4" name="Ellipse 3">
            <a:extLst>
              <a:ext uri="{FF2B5EF4-FFF2-40B4-BE49-F238E27FC236}">
                <a16:creationId xmlns:a16="http://schemas.microsoft.com/office/drawing/2014/main" id="{B221873A-65D9-4394-8A68-1AC41CD5986A}"/>
              </a:ext>
            </a:extLst>
          </p:cNvPr>
          <p:cNvSpPr/>
          <p:nvPr/>
        </p:nvSpPr>
        <p:spPr>
          <a:xfrm>
            <a:off x="8480120" y="3316647"/>
            <a:ext cx="1568885" cy="15688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96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9DC9209-BEF7-4B46-A03D-77EE5FB091DF}"/>
              </a:ext>
            </a:extLst>
          </p:cNvPr>
          <p:cNvPicPr>
            <a:picLocks noChangeAspect="1"/>
          </p:cNvPicPr>
          <p:nvPr/>
        </p:nvPicPr>
        <p:blipFill>
          <a:blip r:embed="rId3"/>
          <a:stretch>
            <a:fillRect/>
          </a:stretch>
        </p:blipFill>
        <p:spPr>
          <a:xfrm>
            <a:off x="-27303" y="0"/>
            <a:ext cx="12219303" cy="6858000"/>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F5E7D962-E598-422B-BBDB-78FFDEDC4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2" y="3686436"/>
            <a:ext cx="4875528" cy="2962014"/>
          </a:xfrm>
          <a:prstGeom prst="rect">
            <a:avLst/>
          </a:prstGeom>
        </p:spPr>
      </p:pic>
    </p:spTree>
    <p:extLst>
      <p:ext uri="{BB962C8B-B14F-4D97-AF65-F5344CB8AC3E}">
        <p14:creationId xmlns:p14="http://schemas.microsoft.com/office/powerpoint/2010/main" val="270201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57416-7E7A-403B-BF0E-48682DE7D797}"/>
              </a:ext>
            </a:extLst>
          </p:cNvPr>
          <p:cNvSpPr>
            <a:spLocks noGrp="1"/>
          </p:cNvSpPr>
          <p:nvPr>
            <p:ph type="title"/>
          </p:nvPr>
        </p:nvSpPr>
        <p:spPr/>
        <p:txBody>
          <a:bodyPr/>
          <a:lstStyle/>
          <a:p>
            <a:endParaRPr lang="fr-CA" dirty="0"/>
          </a:p>
        </p:txBody>
      </p:sp>
      <p:pic>
        <p:nvPicPr>
          <p:cNvPr id="5" name="Image 4">
            <a:extLst>
              <a:ext uri="{FF2B5EF4-FFF2-40B4-BE49-F238E27FC236}">
                <a16:creationId xmlns:a16="http://schemas.microsoft.com/office/drawing/2014/main" id="{78716506-4866-4FA1-9404-E4DC5EE4D9EF}"/>
              </a:ext>
            </a:extLst>
          </p:cNvPr>
          <p:cNvPicPr>
            <a:picLocks noChangeAspect="1"/>
          </p:cNvPicPr>
          <p:nvPr/>
        </p:nvPicPr>
        <p:blipFill>
          <a:blip r:embed="rId2"/>
          <a:stretch>
            <a:fillRect/>
          </a:stretch>
        </p:blipFill>
        <p:spPr>
          <a:xfrm>
            <a:off x="1388853" y="174511"/>
            <a:ext cx="6234484" cy="6400460"/>
          </a:xfrm>
          <a:prstGeom prst="rect">
            <a:avLst/>
          </a:prstGeom>
        </p:spPr>
      </p:pic>
      <p:sp>
        <p:nvSpPr>
          <p:cNvPr id="6" name="ZoneTexte 5">
            <a:extLst>
              <a:ext uri="{FF2B5EF4-FFF2-40B4-BE49-F238E27FC236}">
                <a16:creationId xmlns:a16="http://schemas.microsoft.com/office/drawing/2014/main" id="{6CF0AF6B-2EC4-49FF-AD09-F54856365F27}"/>
              </a:ext>
            </a:extLst>
          </p:cNvPr>
          <p:cNvSpPr txBox="1"/>
          <p:nvPr/>
        </p:nvSpPr>
        <p:spPr>
          <a:xfrm>
            <a:off x="4609070" y="2077819"/>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83</a:t>
            </a:r>
          </a:p>
        </p:txBody>
      </p:sp>
      <p:sp>
        <p:nvSpPr>
          <p:cNvPr id="7" name="ZoneTexte 6">
            <a:extLst>
              <a:ext uri="{FF2B5EF4-FFF2-40B4-BE49-F238E27FC236}">
                <a16:creationId xmlns:a16="http://schemas.microsoft.com/office/drawing/2014/main" id="{D0334A58-92C9-4C2E-ABBB-A36B80A5A653}"/>
              </a:ext>
            </a:extLst>
          </p:cNvPr>
          <p:cNvSpPr txBox="1"/>
          <p:nvPr/>
        </p:nvSpPr>
        <p:spPr>
          <a:xfrm>
            <a:off x="4609070" y="2336033"/>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65</a:t>
            </a:r>
          </a:p>
        </p:txBody>
      </p:sp>
      <p:sp>
        <p:nvSpPr>
          <p:cNvPr id="8" name="ZoneTexte 7">
            <a:extLst>
              <a:ext uri="{FF2B5EF4-FFF2-40B4-BE49-F238E27FC236}">
                <a16:creationId xmlns:a16="http://schemas.microsoft.com/office/drawing/2014/main" id="{A3230946-CC78-47FD-A771-3DFF08CEFF1D}"/>
              </a:ext>
            </a:extLst>
          </p:cNvPr>
          <p:cNvSpPr txBox="1"/>
          <p:nvPr/>
        </p:nvSpPr>
        <p:spPr>
          <a:xfrm>
            <a:off x="4694795" y="3681096"/>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243</a:t>
            </a:r>
          </a:p>
        </p:txBody>
      </p:sp>
      <p:sp>
        <p:nvSpPr>
          <p:cNvPr id="9" name="ZoneTexte 8">
            <a:extLst>
              <a:ext uri="{FF2B5EF4-FFF2-40B4-BE49-F238E27FC236}">
                <a16:creationId xmlns:a16="http://schemas.microsoft.com/office/drawing/2014/main" id="{A9C81E89-F44B-4348-A3B8-3B27BA86D5EF}"/>
              </a:ext>
            </a:extLst>
          </p:cNvPr>
          <p:cNvSpPr txBox="1"/>
          <p:nvPr/>
        </p:nvSpPr>
        <p:spPr>
          <a:xfrm>
            <a:off x="4609070" y="2597528"/>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95</a:t>
            </a:r>
          </a:p>
        </p:txBody>
      </p:sp>
      <p:sp>
        <p:nvSpPr>
          <p:cNvPr id="10" name="ZoneTexte 9">
            <a:extLst>
              <a:ext uri="{FF2B5EF4-FFF2-40B4-BE49-F238E27FC236}">
                <a16:creationId xmlns:a16="http://schemas.microsoft.com/office/drawing/2014/main" id="{8AFFD887-3479-462A-A3FE-D790A69E4453}"/>
              </a:ext>
            </a:extLst>
          </p:cNvPr>
          <p:cNvSpPr txBox="1"/>
          <p:nvPr/>
        </p:nvSpPr>
        <p:spPr>
          <a:xfrm>
            <a:off x="6742984" y="3681096"/>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243</a:t>
            </a:r>
          </a:p>
        </p:txBody>
      </p:sp>
      <p:sp>
        <p:nvSpPr>
          <p:cNvPr id="11" name="Espace réservé du texte 10">
            <a:extLst>
              <a:ext uri="{FF2B5EF4-FFF2-40B4-BE49-F238E27FC236}">
                <a16:creationId xmlns:a16="http://schemas.microsoft.com/office/drawing/2014/main" id="{C9A442CB-9E4F-456D-B864-743357C0257A}"/>
              </a:ext>
            </a:extLst>
          </p:cNvPr>
          <p:cNvSpPr txBox="1">
            <a:spLocks noGrp="1"/>
          </p:cNvSpPr>
          <p:nvPr>
            <p:ph type="body" sz="quarter" idx="13"/>
          </p:nvPr>
        </p:nvSpPr>
        <p:spPr>
          <a:xfrm>
            <a:off x="6865938" y="4483051"/>
            <a:ext cx="9385300" cy="369332"/>
          </a:xfrm>
          <a:prstGeom prst="rect">
            <a:avLst/>
          </a:prstGeom>
          <a:noFill/>
        </p:spPr>
        <p:txBody>
          <a:bodyPr wrap="square" rtlCol="0">
            <a:spAutoFit/>
          </a:bodyPr>
          <a:lstStyle/>
          <a:p>
            <a:pPr marL="0" indent="0">
              <a:buNone/>
            </a:pPr>
            <a:r>
              <a:rPr lang="fr-CA" sz="2000" dirty="0">
                <a:solidFill>
                  <a:schemeClr val="accent1">
                    <a:lumMod val="75000"/>
                  </a:schemeClr>
                </a:solidFill>
                <a:latin typeface="BethHand" pitchFamily="2" charset="0"/>
              </a:rPr>
              <a:t>400</a:t>
            </a:r>
          </a:p>
        </p:txBody>
      </p:sp>
      <p:sp>
        <p:nvSpPr>
          <p:cNvPr id="12" name="ZoneTexte 11">
            <a:extLst>
              <a:ext uri="{FF2B5EF4-FFF2-40B4-BE49-F238E27FC236}">
                <a16:creationId xmlns:a16="http://schemas.microsoft.com/office/drawing/2014/main" id="{04C51FCC-6188-4E10-8C21-DEF846F99B67}"/>
              </a:ext>
            </a:extLst>
          </p:cNvPr>
          <p:cNvSpPr txBox="1"/>
          <p:nvPr/>
        </p:nvSpPr>
        <p:spPr>
          <a:xfrm>
            <a:off x="4694795" y="4038185"/>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7</a:t>
            </a:r>
          </a:p>
        </p:txBody>
      </p:sp>
      <p:sp>
        <p:nvSpPr>
          <p:cNvPr id="13" name="ZoneTexte 12">
            <a:extLst>
              <a:ext uri="{FF2B5EF4-FFF2-40B4-BE49-F238E27FC236}">
                <a16:creationId xmlns:a16="http://schemas.microsoft.com/office/drawing/2014/main" id="{BF068493-12AB-4125-910B-BB1DA7133663}"/>
              </a:ext>
            </a:extLst>
          </p:cNvPr>
          <p:cNvSpPr txBox="1"/>
          <p:nvPr/>
        </p:nvSpPr>
        <p:spPr>
          <a:xfrm>
            <a:off x="6865938" y="4038185"/>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7</a:t>
            </a:r>
          </a:p>
        </p:txBody>
      </p:sp>
      <p:sp>
        <p:nvSpPr>
          <p:cNvPr id="14" name="ZoneTexte 13">
            <a:extLst>
              <a:ext uri="{FF2B5EF4-FFF2-40B4-BE49-F238E27FC236}">
                <a16:creationId xmlns:a16="http://schemas.microsoft.com/office/drawing/2014/main" id="{BCA0E5E1-CBB4-4F9F-898B-5ADD76745B37}"/>
              </a:ext>
            </a:extLst>
          </p:cNvPr>
          <p:cNvSpPr txBox="1"/>
          <p:nvPr/>
        </p:nvSpPr>
        <p:spPr>
          <a:xfrm>
            <a:off x="4637497" y="4267607"/>
            <a:ext cx="1760706" cy="400110"/>
          </a:xfrm>
          <a:prstGeom prst="rect">
            <a:avLst/>
          </a:prstGeom>
          <a:noFill/>
        </p:spPr>
        <p:txBody>
          <a:bodyPr wrap="square" rtlCol="0">
            <a:spAutoFit/>
          </a:bodyPr>
          <a:lstStyle/>
          <a:p>
            <a:r>
              <a:rPr lang="fr-CA" sz="2000" dirty="0">
                <a:solidFill>
                  <a:schemeClr val="accent1">
                    <a:lumMod val="75000"/>
                  </a:schemeClr>
                </a:solidFill>
                <a:latin typeface="BethHand" pitchFamily="2" charset="0"/>
              </a:rPr>
              <a:t>250</a:t>
            </a:r>
          </a:p>
        </p:txBody>
      </p:sp>
    </p:spTree>
    <p:extLst>
      <p:ext uri="{BB962C8B-B14F-4D97-AF65-F5344CB8AC3E}">
        <p14:creationId xmlns:p14="http://schemas.microsoft.com/office/powerpoint/2010/main" val="2937855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51228-5954-47B8-804B-08CF6A1FA35D}"/>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2AA94C24-272E-4960-BCA6-0683359BFB31}"/>
              </a:ext>
            </a:extLst>
          </p:cNvPr>
          <p:cNvSpPr>
            <a:spLocks noGrp="1"/>
          </p:cNvSpPr>
          <p:nvPr>
            <p:ph type="body" sz="quarter" idx="13"/>
          </p:nvPr>
        </p:nvSpPr>
        <p:spPr/>
        <p:txBody>
          <a:bodyPr/>
          <a:lstStyle/>
          <a:p>
            <a:endParaRPr lang="fr-CA"/>
          </a:p>
        </p:txBody>
      </p:sp>
      <p:pic>
        <p:nvPicPr>
          <p:cNvPr id="7" name="Image 6">
            <a:extLst>
              <a:ext uri="{FF2B5EF4-FFF2-40B4-BE49-F238E27FC236}">
                <a16:creationId xmlns:a16="http://schemas.microsoft.com/office/drawing/2014/main" id="{51FC813A-C631-4323-AB5E-A9258BA4AF48}"/>
              </a:ext>
            </a:extLst>
          </p:cNvPr>
          <p:cNvPicPr>
            <a:picLocks noChangeAspect="1"/>
          </p:cNvPicPr>
          <p:nvPr/>
        </p:nvPicPr>
        <p:blipFill>
          <a:blip r:embed="rId3"/>
          <a:stretch>
            <a:fillRect/>
          </a:stretch>
        </p:blipFill>
        <p:spPr>
          <a:xfrm>
            <a:off x="2704806" y="327391"/>
            <a:ext cx="6782388" cy="6203218"/>
          </a:xfrm>
          <a:prstGeom prst="rect">
            <a:avLst/>
          </a:prstGeom>
        </p:spPr>
      </p:pic>
      <p:sp>
        <p:nvSpPr>
          <p:cNvPr id="6" name="Rectangle 5">
            <a:extLst>
              <a:ext uri="{FF2B5EF4-FFF2-40B4-BE49-F238E27FC236}">
                <a16:creationId xmlns:a16="http://schemas.microsoft.com/office/drawing/2014/main" id="{93E1A3A0-D46C-4B5C-BEE0-EA0F8E48BCCA}"/>
              </a:ext>
            </a:extLst>
          </p:cNvPr>
          <p:cNvSpPr/>
          <p:nvPr/>
        </p:nvSpPr>
        <p:spPr>
          <a:xfrm>
            <a:off x="3064596" y="3157086"/>
            <a:ext cx="3827092" cy="299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8292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39234-88D9-4C5F-A04C-D6FD857CBFFA}"/>
              </a:ext>
            </a:extLst>
          </p:cNvPr>
          <p:cNvSpPr>
            <a:spLocks noGrp="1"/>
          </p:cNvSpPr>
          <p:nvPr>
            <p:ph type="title"/>
          </p:nvPr>
        </p:nvSpPr>
        <p:spPr/>
        <p:txBody>
          <a:bodyPr/>
          <a:lstStyle/>
          <a:p>
            <a:endParaRPr lang="fr-CA"/>
          </a:p>
        </p:txBody>
      </p:sp>
      <p:sp>
        <p:nvSpPr>
          <p:cNvPr id="3" name="Espace réservé du texte 2">
            <a:extLst>
              <a:ext uri="{FF2B5EF4-FFF2-40B4-BE49-F238E27FC236}">
                <a16:creationId xmlns:a16="http://schemas.microsoft.com/office/drawing/2014/main" id="{30E6D55C-D6EC-48B4-8F5D-8C2930C94A67}"/>
              </a:ext>
            </a:extLst>
          </p:cNvPr>
          <p:cNvSpPr>
            <a:spLocks noGrp="1"/>
          </p:cNvSpPr>
          <p:nvPr>
            <p:ph type="body" sz="quarter" idx="13"/>
          </p:nvPr>
        </p:nvSpPr>
        <p:spPr/>
        <p:txBody>
          <a:bodyPr/>
          <a:lstStyle/>
          <a:p>
            <a:endParaRPr lang="fr-CA" dirty="0"/>
          </a:p>
        </p:txBody>
      </p:sp>
      <p:pic>
        <p:nvPicPr>
          <p:cNvPr id="7" name="Image 6">
            <a:extLst>
              <a:ext uri="{FF2B5EF4-FFF2-40B4-BE49-F238E27FC236}">
                <a16:creationId xmlns:a16="http://schemas.microsoft.com/office/drawing/2014/main" id="{B94518C3-49C7-45A6-B8B4-9CF064174550}"/>
              </a:ext>
            </a:extLst>
          </p:cNvPr>
          <p:cNvPicPr>
            <a:picLocks noChangeAspect="1"/>
          </p:cNvPicPr>
          <p:nvPr/>
        </p:nvPicPr>
        <p:blipFill>
          <a:blip r:embed="rId3"/>
          <a:stretch>
            <a:fillRect/>
          </a:stretch>
        </p:blipFill>
        <p:spPr>
          <a:xfrm>
            <a:off x="6901612" y="2820838"/>
            <a:ext cx="3368332" cy="2712955"/>
          </a:xfrm>
          <a:prstGeom prst="rect">
            <a:avLst/>
          </a:prstGeom>
        </p:spPr>
      </p:pic>
      <p:pic>
        <p:nvPicPr>
          <p:cNvPr id="6" name="Image 5">
            <a:extLst>
              <a:ext uri="{FF2B5EF4-FFF2-40B4-BE49-F238E27FC236}">
                <a16:creationId xmlns:a16="http://schemas.microsoft.com/office/drawing/2014/main" id="{D67CEDA7-E199-40A8-9F3A-06BA117055EC}"/>
              </a:ext>
            </a:extLst>
          </p:cNvPr>
          <p:cNvPicPr>
            <a:picLocks noChangeAspect="1"/>
          </p:cNvPicPr>
          <p:nvPr/>
        </p:nvPicPr>
        <p:blipFill>
          <a:blip r:embed="rId4"/>
          <a:stretch>
            <a:fillRect/>
          </a:stretch>
        </p:blipFill>
        <p:spPr>
          <a:xfrm>
            <a:off x="1502507" y="1859709"/>
            <a:ext cx="5471634" cy="3985605"/>
          </a:xfrm>
          <a:prstGeom prst="rect">
            <a:avLst/>
          </a:prstGeom>
        </p:spPr>
      </p:pic>
    </p:spTree>
    <p:extLst>
      <p:ext uri="{BB962C8B-B14F-4D97-AF65-F5344CB8AC3E}">
        <p14:creationId xmlns:p14="http://schemas.microsoft.com/office/powerpoint/2010/main" val="337751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610E3-8D75-4352-B2AF-A925334131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Merci de </a:t>
            </a:r>
            <a:r>
              <a:rPr lang="en-US" sz="7200" kern="1200" dirty="0" err="1">
                <a:solidFill>
                  <a:schemeClr val="tx1"/>
                </a:solidFill>
                <a:latin typeface="+mj-lt"/>
                <a:ea typeface="+mj-ea"/>
                <a:cs typeface="+mj-cs"/>
              </a:rPr>
              <a:t>votre</a:t>
            </a:r>
            <a:r>
              <a:rPr lang="en-US" sz="7200" kern="1200">
                <a:solidFill>
                  <a:schemeClr val="tx1"/>
                </a:solidFill>
                <a:latin typeface="+mj-lt"/>
                <a:ea typeface="+mj-ea"/>
                <a:cs typeface="+mj-cs"/>
              </a:rPr>
              <a:t> participation!</a:t>
            </a:r>
            <a:endParaRPr lang="en-US" sz="7200" kern="1200" dirty="0">
              <a:solidFill>
                <a:schemeClr val="tx1"/>
              </a:solidFill>
              <a:latin typeface="+mj-lt"/>
              <a:ea typeface="+mj-ea"/>
              <a:cs typeface="+mj-cs"/>
            </a:endParaRPr>
          </a:p>
        </p:txBody>
      </p:sp>
    </p:spTree>
    <p:extLst>
      <p:ext uri="{BB962C8B-B14F-4D97-AF65-F5344CB8AC3E}">
        <p14:creationId xmlns:p14="http://schemas.microsoft.com/office/powerpoint/2010/main" val="26206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D969D-2737-4076-87DF-942651D3ADEB}"/>
              </a:ext>
            </a:extLst>
          </p:cNvPr>
          <p:cNvSpPr>
            <a:spLocks noGrp="1"/>
          </p:cNvSpPr>
          <p:nvPr>
            <p:ph type="title"/>
          </p:nvPr>
        </p:nvSpPr>
        <p:spPr/>
        <p:txBody>
          <a:bodyPr/>
          <a:lstStyle/>
          <a:p>
            <a:r>
              <a:rPr lang="fr-CA" dirty="0"/>
              <a:t>De quelle couleur est l’icône qui représente la fonction de </a:t>
            </a:r>
            <a:r>
              <a:rPr lang="fr-CA" b="1" dirty="0">
                <a:solidFill>
                  <a:srgbClr val="22B2A4"/>
                </a:solidFill>
              </a:rPr>
              <a:t>secrétaire</a:t>
            </a:r>
            <a:r>
              <a:rPr lang="fr-CA" dirty="0"/>
              <a:t> dans la </a:t>
            </a:r>
            <a:r>
              <a:rPr lang="fr-CA" i="1" dirty="0"/>
              <a:t>Directive</a:t>
            </a:r>
            <a:r>
              <a:rPr lang="fr-CA" dirty="0"/>
              <a:t>?</a:t>
            </a:r>
          </a:p>
        </p:txBody>
      </p:sp>
      <p:sp>
        <p:nvSpPr>
          <p:cNvPr id="3" name="Espace réservé du texte 2">
            <a:extLst>
              <a:ext uri="{FF2B5EF4-FFF2-40B4-BE49-F238E27FC236}">
                <a16:creationId xmlns:a16="http://schemas.microsoft.com/office/drawing/2014/main" id="{2183B0CF-85F6-44C6-B24D-7F99D8D55BF1}"/>
              </a:ext>
            </a:extLst>
          </p:cNvPr>
          <p:cNvSpPr>
            <a:spLocks noGrp="1"/>
          </p:cNvSpPr>
          <p:nvPr>
            <p:ph type="body" sz="quarter" idx="13"/>
          </p:nvPr>
        </p:nvSpPr>
        <p:spPr/>
        <p:txBody>
          <a:bodyPr/>
          <a:lstStyle/>
          <a:p>
            <a:endParaRPr lang="fr-CA"/>
          </a:p>
        </p:txBody>
      </p:sp>
      <p:pic>
        <p:nvPicPr>
          <p:cNvPr id="5" name="Image 4">
            <a:extLst>
              <a:ext uri="{FF2B5EF4-FFF2-40B4-BE49-F238E27FC236}">
                <a16:creationId xmlns:a16="http://schemas.microsoft.com/office/drawing/2014/main" id="{22F28617-6D2D-40E4-92ED-2A10028B9E85}"/>
              </a:ext>
            </a:extLst>
          </p:cNvPr>
          <p:cNvPicPr>
            <a:picLocks noChangeAspect="1"/>
          </p:cNvPicPr>
          <p:nvPr/>
        </p:nvPicPr>
        <p:blipFill>
          <a:blip r:embed="rId2"/>
          <a:stretch>
            <a:fillRect/>
          </a:stretch>
        </p:blipFill>
        <p:spPr>
          <a:xfrm>
            <a:off x="1689985" y="3036498"/>
            <a:ext cx="8783276" cy="2086266"/>
          </a:xfrm>
          <a:prstGeom prst="rect">
            <a:avLst/>
          </a:prstGeom>
        </p:spPr>
      </p:pic>
      <p:sp>
        <p:nvSpPr>
          <p:cNvPr id="6" name="Ellipse 5">
            <a:extLst>
              <a:ext uri="{FF2B5EF4-FFF2-40B4-BE49-F238E27FC236}">
                <a16:creationId xmlns:a16="http://schemas.microsoft.com/office/drawing/2014/main" id="{96DFEF4B-A146-42C4-BEC9-07DEBCE5FC50}"/>
              </a:ext>
            </a:extLst>
          </p:cNvPr>
          <p:cNvSpPr/>
          <p:nvPr/>
        </p:nvSpPr>
        <p:spPr>
          <a:xfrm>
            <a:off x="2004164" y="3320240"/>
            <a:ext cx="1568885" cy="15688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622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F139014-0EA4-4B7C-ADA0-119E08180665}"/>
              </a:ext>
            </a:extLst>
          </p:cNvPr>
          <p:cNvSpPr>
            <a:spLocks noGrp="1"/>
          </p:cNvSpPr>
          <p:nvPr>
            <p:ph type="title"/>
          </p:nvPr>
        </p:nvSpPr>
        <p:spPr/>
        <p:txBody>
          <a:bodyPr/>
          <a:lstStyle/>
          <a:p>
            <a:endParaRPr lang="fr-CA"/>
          </a:p>
        </p:txBody>
      </p:sp>
      <p:sp>
        <p:nvSpPr>
          <p:cNvPr id="5" name="Espace réservé du texte 4">
            <a:extLst>
              <a:ext uri="{FF2B5EF4-FFF2-40B4-BE49-F238E27FC236}">
                <a16:creationId xmlns:a16="http://schemas.microsoft.com/office/drawing/2014/main" id="{5FB095E7-8496-4152-AF4C-771F70FE5028}"/>
              </a:ext>
            </a:extLst>
          </p:cNvPr>
          <p:cNvSpPr>
            <a:spLocks noGrp="1"/>
          </p:cNvSpPr>
          <p:nvPr>
            <p:ph type="body" sz="quarter" idx="13"/>
          </p:nvPr>
        </p:nvSpPr>
        <p:spPr/>
        <p:txBody>
          <a:bodyPr/>
          <a:lstStyle/>
          <a:p>
            <a:endParaRPr lang="fr-CA"/>
          </a:p>
        </p:txBody>
      </p:sp>
      <p:pic>
        <p:nvPicPr>
          <p:cNvPr id="9" name="Image 8">
            <a:extLst>
              <a:ext uri="{FF2B5EF4-FFF2-40B4-BE49-F238E27FC236}">
                <a16:creationId xmlns:a16="http://schemas.microsoft.com/office/drawing/2014/main" id="{328B5813-4B9C-4504-B94E-038B1072642A}"/>
              </a:ext>
            </a:extLst>
          </p:cNvPr>
          <p:cNvPicPr>
            <a:picLocks noChangeAspect="1"/>
          </p:cNvPicPr>
          <p:nvPr/>
        </p:nvPicPr>
        <p:blipFill>
          <a:blip r:embed="rId2"/>
          <a:stretch>
            <a:fillRect/>
          </a:stretch>
        </p:blipFill>
        <p:spPr>
          <a:xfrm>
            <a:off x="1607295" y="2052638"/>
            <a:ext cx="8390389" cy="2998406"/>
          </a:xfrm>
          <a:prstGeom prst="rect">
            <a:avLst/>
          </a:prstGeom>
        </p:spPr>
      </p:pic>
      <p:pic>
        <p:nvPicPr>
          <p:cNvPr id="11" name="Image 10">
            <a:extLst>
              <a:ext uri="{FF2B5EF4-FFF2-40B4-BE49-F238E27FC236}">
                <a16:creationId xmlns:a16="http://schemas.microsoft.com/office/drawing/2014/main" id="{4004BC5E-9043-4297-AC10-ACDC20DB7E05}"/>
              </a:ext>
            </a:extLst>
          </p:cNvPr>
          <p:cNvPicPr>
            <a:picLocks noChangeAspect="1"/>
          </p:cNvPicPr>
          <p:nvPr/>
        </p:nvPicPr>
        <p:blipFill>
          <a:blip r:embed="rId3"/>
          <a:stretch>
            <a:fillRect/>
          </a:stretch>
        </p:blipFill>
        <p:spPr>
          <a:xfrm>
            <a:off x="5977260" y="3429000"/>
            <a:ext cx="409135" cy="409135"/>
          </a:xfrm>
          <a:prstGeom prst="rect">
            <a:avLst/>
          </a:prstGeom>
        </p:spPr>
      </p:pic>
      <p:pic>
        <p:nvPicPr>
          <p:cNvPr id="6" name="Image 5">
            <a:extLst>
              <a:ext uri="{FF2B5EF4-FFF2-40B4-BE49-F238E27FC236}">
                <a16:creationId xmlns:a16="http://schemas.microsoft.com/office/drawing/2014/main" id="{90F90375-77F6-4D30-A241-EC3A1D952327}"/>
              </a:ext>
            </a:extLst>
          </p:cNvPr>
          <p:cNvPicPr>
            <a:picLocks noChangeAspect="1"/>
          </p:cNvPicPr>
          <p:nvPr/>
        </p:nvPicPr>
        <p:blipFill>
          <a:blip r:embed="rId3"/>
          <a:stretch>
            <a:fillRect/>
          </a:stretch>
        </p:blipFill>
        <p:spPr>
          <a:xfrm>
            <a:off x="8237593" y="4081914"/>
            <a:ext cx="409135" cy="409135"/>
          </a:xfrm>
          <a:prstGeom prst="rect">
            <a:avLst/>
          </a:prstGeom>
        </p:spPr>
      </p:pic>
    </p:spTree>
    <p:extLst>
      <p:ext uri="{BB962C8B-B14F-4D97-AF65-F5344CB8AC3E}">
        <p14:creationId xmlns:p14="http://schemas.microsoft.com/office/powerpoint/2010/main" val="41686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0CDA4B-CFFF-42A7-8E53-87CDBA7AFCE4}"/>
              </a:ext>
            </a:extLst>
          </p:cNvPr>
          <p:cNvSpPr>
            <a:spLocks noGrp="1"/>
          </p:cNvSpPr>
          <p:nvPr>
            <p:ph type="title"/>
          </p:nvPr>
        </p:nvSpPr>
        <p:spPr/>
        <p:txBody>
          <a:bodyPr/>
          <a:lstStyle/>
          <a:p>
            <a:r>
              <a:rPr lang="fr-CA" dirty="0"/>
              <a:t>À quelle page trouvez-vous…</a:t>
            </a:r>
          </a:p>
        </p:txBody>
      </p:sp>
      <p:sp>
        <p:nvSpPr>
          <p:cNvPr id="5" name="Espace réservé du texte 4">
            <a:extLst>
              <a:ext uri="{FF2B5EF4-FFF2-40B4-BE49-F238E27FC236}">
                <a16:creationId xmlns:a16="http://schemas.microsoft.com/office/drawing/2014/main" id="{459D3AAB-92EA-4AAD-B1BE-D7E958FD3E37}"/>
              </a:ext>
            </a:extLst>
          </p:cNvPr>
          <p:cNvSpPr>
            <a:spLocks noGrp="1"/>
          </p:cNvSpPr>
          <p:nvPr>
            <p:ph type="body" sz="quarter" idx="13"/>
          </p:nvPr>
        </p:nvSpPr>
        <p:spPr>
          <a:xfrm>
            <a:off x="1389063" y="2052639"/>
            <a:ext cx="5638038" cy="790770"/>
          </a:xfrm>
        </p:spPr>
        <p:txBody>
          <a:bodyPr>
            <a:normAutofit lnSpcReduction="10000"/>
          </a:bodyPr>
          <a:lstStyle/>
          <a:p>
            <a:r>
              <a:rPr lang="fr-CA" dirty="0"/>
              <a:t>Les personnes pouvant se rendre au bureau de vote?</a:t>
            </a:r>
          </a:p>
        </p:txBody>
      </p:sp>
      <p:sp>
        <p:nvSpPr>
          <p:cNvPr id="2" name="ZoneTexte 1">
            <a:extLst>
              <a:ext uri="{FF2B5EF4-FFF2-40B4-BE49-F238E27FC236}">
                <a16:creationId xmlns:a16="http://schemas.microsoft.com/office/drawing/2014/main" id="{E0B97FD9-13F9-4FE6-A793-5A075E70925E}"/>
              </a:ext>
            </a:extLst>
          </p:cNvPr>
          <p:cNvSpPr txBox="1"/>
          <p:nvPr/>
        </p:nvSpPr>
        <p:spPr>
          <a:xfrm>
            <a:off x="1389062" y="3087412"/>
            <a:ext cx="6151605" cy="114492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fr-CA" sz="2800" dirty="0">
                <a:latin typeface="Lato" panose="020F0502020204030203" pitchFamily="34" charset="0"/>
              </a:rPr>
              <a:t>Quoi faire si un électeur n’est pas inscrit sur la liste électorale?</a:t>
            </a:r>
          </a:p>
          <a:p>
            <a:endParaRPr lang="fr-CA" dirty="0"/>
          </a:p>
        </p:txBody>
      </p:sp>
      <p:sp>
        <p:nvSpPr>
          <p:cNvPr id="6" name="ZoneTexte 5">
            <a:extLst>
              <a:ext uri="{FF2B5EF4-FFF2-40B4-BE49-F238E27FC236}">
                <a16:creationId xmlns:a16="http://schemas.microsoft.com/office/drawing/2014/main" id="{23CE570F-8674-4AD1-B126-C8FD6466EED8}"/>
              </a:ext>
            </a:extLst>
          </p:cNvPr>
          <p:cNvSpPr txBox="1"/>
          <p:nvPr/>
        </p:nvSpPr>
        <p:spPr>
          <a:xfrm>
            <a:off x="1389063" y="4476343"/>
            <a:ext cx="5486400" cy="114492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fr-CA" sz="2800" dirty="0">
                <a:latin typeface="Lato" panose="020F0502020204030203" pitchFamily="34" charset="0"/>
              </a:rPr>
              <a:t>Les critères pour déclarer un bulletin de vote valide ou rejeté?</a:t>
            </a:r>
          </a:p>
          <a:p>
            <a:endParaRPr lang="fr-CA" dirty="0"/>
          </a:p>
        </p:txBody>
      </p:sp>
      <p:sp>
        <p:nvSpPr>
          <p:cNvPr id="3" name="Rectangle 2">
            <a:extLst>
              <a:ext uri="{FF2B5EF4-FFF2-40B4-BE49-F238E27FC236}">
                <a16:creationId xmlns:a16="http://schemas.microsoft.com/office/drawing/2014/main" id="{18403510-70F7-4B5E-AD03-88C81E7265EA}"/>
              </a:ext>
            </a:extLst>
          </p:cNvPr>
          <p:cNvSpPr/>
          <p:nvPr/>
        </p:nvSpPr>
        <p:spPr>
          <a:xfrm>
            <a:off x="8191099" y="2052639"/>
            <a:ext cx="1568918" cy="7907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3600" dirty="0"/>
              <a:t>21</a:t>
            </a:r>
          </a:p>
        </p:txBody>
      </p:sp>
      <p:sp>
        <p:nvSpPr>
          <p:cNvPr id="7" name="Rectangle 6">
            <a:extLst>
              <a:ext uri="{FF2B5EF4-FFF2-40B4-BE49-F238E27FC236}">
                <a16:creationId xmlns:a16="http://schemas.microsoft.com/office/drawing/2014/main" id="{2136A4D2-B7E3-4DCB-9CE4-F1C4F3F76F1F}"/>
              </a:ext>
            </a:extLst>
          </p:cNvPr>
          <p:cNvSpPr/>
          <p:nvPr/>
        </p:nvSpPr>
        <p:spPr>
          <a:xfrm>
            <a:off x="8191099" y="3205360"/>
            <a:ext cx="1568918" cy="7907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3600" dirty="0"/>
              <a:t>37</a:t>
            </a:r>
          </a:p>
        </p:txBody>
      </p:sp>
      <p:sp>
        <p:nvSpPr>
          <p:cNvPr id="8" name="Rectangle 7">
            <a:extLst>
              <a:ext uri="{FF2B5EF4-FFF2-40B4-BE49-F238E27FC236}">
                <a16:creationId xmlns:a16="http://schemas.microsoft.com/office/drawing/2014/main" id="{3C2FC939-0FBC-4367-ACEA-7B47B913869C}"/>
              </a:ext>
            </a:extLst>
          </p:cNvPr>
          <p:cNvSpPr/>
          <p:nvPr/>
        </p:nvSpPr>
        <p:spPr>
          <a:xfrm>
            <a:off x="8191099" y="4476343"/>
            <a:ext cx="1568918" cy="7907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A" sz="3600" dirty="0"/>
              <a:t>48</a:t>
            </a:r>
          </a:p>
        </p:txBody>
      </p:sp>
    </p:spTree>
    <p:extLst>
      <p:ext uri="{BB962C8B-B14F-4D97-AF65-F5344CB8AC3E}">
        <p14:creationId xmlns:p14="http://schemas.microsoft.com/office/powerpoint/2010/main" val="41812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6" grpId="0"/>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74610E3-8D75-4352-B2AF-A925334131C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Avant l’ouverture du bureau de vote</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2717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23f9c8-bac7-42ba-8538-2846167e7cde">
      <Terms xmlns="http://schemas.microsoft.com/office/infopath/2007/PartnerControls"/>
    </lcf76f155ced4ddcb4097134ff3c332f>
    <TaxCatchAll xmlns="4089a433-1ed9-4eb1-90a2-2157aecae9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77c83f04a9e599a78ff421054fc07f34">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7cc727d36ae3279b488f5d6aa086121c"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1bd3793-871d-43a9-92c1-173572fbab14}"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FAD2B3-AB2D-436B-A9A6-65AAC3ED0F3E}">
  <ds:schemaRefs>
    <ds:schemaRef ds:uri="http://schemas.microsoft.com/office/2006/metadata/properties"/>
    <ds:schemaRef ds:uri="http://schemas.microsoft.com/office/infopath/2007/PartnerControls"/>
    <ds:schemaRef ds:uri="5f23f9c8-bac7-42ba-8538-2846167e7cde"/>
    <ds:schemaRef ds:uri="4089a433-1ed9-4eb1-90a2-2157aecae93d"/>
  </ds:schemaRefs>
</ds:datastoreItem>
</file>

<file path=customXml/itemProps2.xml><?xml version="1.0" encoding="utf-8"?>
<ds:datastoreItem xmlns:ds="http://schemas.openxmlformats.org/officeDocument/2006/customXml" ds:itemID="{DA25330E-A095-4427-9B8E-11873CD00823}">
  <ds:schemaRefs>
    <ds:schemaRef ds:uri="http://schemas.microsoft.com/sharepoint/v3/contenttype/forms"/>
  </ds:schemaRefs>
</ds:datastoreItem>
</file>

<file path=customXml/itemProps3.xml><?xml version="1.0" encoding="utf-8"?>
<ds:datastoreItem xmlns:ds="http://schemas.openxmlformats.org/officeDocument/2006/customXml" ds:itemID="{848C708A-C835-44B4-A93A-5242CBA3C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3f9c8-bac7-42ba-8538-2846167e7cde"/>
    <ds:schemaRef ds:uri="4089a433-1ed9-4eb1-90a2-2157aecae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8435</TotalTime>
  <Words>689</Words>
  <Application>Microsoft Office PowerPoint</Application>
  <PresentationFormat>Grand écran</PresentationFormat>
  <Paragraphs>137</Paragraphs>
  <Slides>54</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Allatuq</vt:lpstr>
      <vt:lpstr>Arial</vt:lpstr>
      <vt:lpstr>BethHand</vt:lpstr>
      <vt:lpstr>Calibri</vt:lpstr>
      <vt:lpstr>Calibri Light</vt:lpstr>
      <vt:lpstr>Gigi</vt:lpstr>
      <vt:lpstr>Lato</vt:lpstr>
      <vt:lpstr>Thème Office</vt:lpstr>
      <vt:lpstr>Présentation PowerPoint</vt:lpstr>
      <vt:lpstr>Présentation PowerPoint</vt:lpstr>
      <vt:lpstr>Déroulement du vote</vt:lpstr>
      <vt:lpstr>À quel endroit de la Directive pouvez-vous trouver  l’aide-mémoire  qui illustre les étapes à suivre lors du déroulement du vote?</vt:lpstr>
      <vt:lpstr>De quelle couleur est l’icône qui représente la fonction de scrutateur dans la Directive?</vt:lpstr>
      <vt:lpstr>De quelle couleur est l’icône qui représente la fonction de secrétaire dans la Directive?</vt:lpstr>
      <vt:lpstr>Présentation PowerPoint</vt:lpstr>
      <vt:lpstr>À quelle page trouvez-vous…</vt:lpstr>
      <vt:lpstr>Avant l’ouverture du bureau de vote</vt:lpstr>
      <vt:lpstr>Présentation PowerPoint</vt:lpstr>
      <vt:lpstr>Présentation PowerPoint</vt:lpstr>
      <vt:lpstr>Un représentant peut-il : </vt:lpstr>
      <vt:lpstr>Présentation PowerPoint</vt:lpstr>
      <vt:lpstr>Présentation PowerPoint</vt:lpstr>
      <vt:lpstr>Présentation PowerPoint</vt:lpstr>
      <vt:lpstr>Présentation PowerPoint</vt:lpstr>
      <vt:lpstr>Présentation PowerPoint</vt:lpstr>
      <vt:lpstr>Présentation PowerPoint</vt:lpstr>
      <vt:lpstr>Durant le déroulement du vote</vt:lpstr>
      <vt:lpstr>Quelles sont les pièces d’identité acceptées?</vt:lpstr>
      <vt:lpstr>Présentation PowerPoint</vt:lpstr>
      <vt:lpstr>Situations particulières</vt:lpstr>
      <vt:lpstr>Présentation PowerPoint</vt:lpstr>
      <vt:lpstr>Présentation PowerPoint</vt:lpstr>
      <vt:lpstr>Services aux personnes en situation de handicap</vt:lpstr>
      <vt:lpstr>Cas pratiques</vt:lpstr>
      <vt:lpstr>Présentation PowerPoint</vt:lpstr>
      <vt:lpstr>Présentation PowerPoint</vt:lpstr>
      <vt:lpstr>Présentation PowerPoint</vt:lpstr>
      <vt:lpstr>Présentation PowerPoint</vt:lpstr>
      <vt:lpstr>Présentation PowerPoint</vt:lpstr>
      <vt:lpstr>Présentation PowerPoint</vt:lpstr>
      <vt:lpstr>Après la fermeture du bureau de vote</vt:lpstr>
      <vt:lpstr>Après le vote – Le dépouillement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Jessica Beaulieu</dc:creator>
  <cp:lastModifiedBy>Jessica Beaulieu</cp:lastModifiedBy>
  <cp:revision>2</cp:revision>
  <dcterms:created xsi:type="dcterms:W3CDTF">2022-04-27T15:50:34Z</dcterms:created>
  <dcterms:modified xsi:type="dcterms:W3CDTF">2022-08-16T18:56:43Z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MediaServiceImageTags">
    <vt:lpwstr/>
  </property>
</Properties>
</file>