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408" r:id="rId4"/>
    <p:sldId id="437" r:id="rId5"/>
    <p:sldId id="481" r:id="rId6"/>
    <p:sldId id="427" r:id="rId7"/>
    <p:sldId id="426" r:id="rId8"/>
    <p:sldId id="428" r:id="rId9"/>
    <p:sldId id="482" r:id="rId10"/>
    <p:sldId id="485" r:id="rId11"/>
    <p:sldId id="486" r:id="rId12"/>
    <p:sldId id="487" r:id="rId13"/>
    <p:sldId id="289" r:id="rId14"/>
  </p:sldIdLst>
  <p:sldSz cx="12192000" cy="6858000"/>
  <p:notesSz cx="9309100" cy="7023100"/>
  <p:custShowLst>
    <p:custShow name="TVI" id="0">
      <p:sldLst>
        <p:sld r:id="rId14"/>
      </p:sldLst>
    </p:custShow>
    <p:custShow name="PALE" id="1">
      <p:sldLst>
        <p:sld r:id="rId14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42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4" autoAdjust="0"/>
    <p:restoredTop sz="94787" autoAdjust="0"/>
  </p:normalViewPr>
  <p:slideViewPr>
    <p:cSldViewPr snapToGrid="0">
      <p:cViewPr varScale="1">
        <p:scale>
          <a:sx n="71" d="100"/>
          <a:sy n="71" d="100"/>
        </p:scale>
        <p:origin x="96" y="53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16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39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60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60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66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56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02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5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63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137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943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1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9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591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432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9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24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27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05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6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79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34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118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460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5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659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5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16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39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751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426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61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76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335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9711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697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357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6071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5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70338" y="6581670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TVI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90435" y="6591719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PALE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PRIMO </a:t>
            </a:r>
            <a:r>
              <a:rPr lang="fr-CA" smtClean="0"/>
              <a:t>- DÉPOUILLEMENT</a:t>
            </a:r>
            <a:endParaRPr lang="fr-CA" dirty="0"/>
          </a:p>
        </p:txBody>
      </p:sp>
      <p:sp>
        <p:nvSpPr>
          <p:cNvPr id="7" name="Sous-titre 4">
            <a:hlinkClick r:id="" action="ppaction://customshow?id=0"/>
          </p:cNvPr>
          <p:cNvSpPr txBox="1">
            <a:spLocks/>
          </p:cNvSpPr>
          <p:nvPr/>
        </p:nvSpPr>
        <p:spPr>
          <a:xfrm>
            <a:off x="3341077" y="3670947"/>
            <a:ext cx="6161737" cy="230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Préposé à l’information et au maintien de </a:t>
            </a:r>
            <a:r>
              <a:rPr lang="fr-CA" dirty="0" smtClean="0"/>
              <a:t>l’ordre</a:t>
            </a:r>
          </a:p>
        </p:txBody>
      </p:sp>
    </p:spTree>
    <p:extLst>
      <p:ext uri="{BB962C8B-B14F-4D97-AF65-F5344CB8AC3E}">
        <p14:creationId xmlns:p14="http://schemas.microsoft.com/office/powerpoint/2010/main" val="9728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Liste des communications avec le DS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76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rencontre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Dépouillement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Le retour des urnes et des autres documents</a:t>
            </a:r>
            <a:endParaRPr lang="fr-CA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87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Dépouillement</a:t>
            </a:r>
            <a:br>
              <a:rPr lang="fr-CA" dirty="0" smtClean="0"/>
            </a:br>
            <a:r>
              <a:rPr lang="fr-CA" dirty="0" smtClean="0"/>
              <a:t>Personnes admises seulement</a:t>
            </a:r>
            <a:br>
              <a:rPr lang="fr-CA" dirty="0" smtClean="0"/>
            </a:br>
            <a:r>
              <a:rPr lang="fr-CA" dirty="0" smtClean="0"/>
              <a:t>Transmission des résultats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50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Vérifications à faire sur le relevé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78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Relevé du dépouillement</a:t>
            </a:r>
            <a:endParaRPr lang="fr-CA" dirty="0"/>
          </a:p>
        </p:txBody>
      </p:sp>
      <p:grpSp>
        <p:nvGrpSpPr>
          <p:cNvPr id="40" name="Groupe 39"/>
          <p:cNvGrpSpPr/>
          <p:nvPr/>
        </p:nvGrpSpPr>
        <p:grpSpPr>
          <a:xfrm>
            <a:off x="750707" y="86297"/>
            <a:ext cx="8349951" cy="6685406"/>
            <a:chOff x="2640467" y="121919"/>
            <a:chExt cx="8349951" cy="6685406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1"/>
            <a:stretch/>
          </p:blipFill>
          <p:spPr>
            <a:xfrm>
              <a:off x="2672363" y="121919"/>
              <a:ext cx="8318055" cy="3747223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467" y="3808728"/>
              <a:ext cx="8226000" cy="2998597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1183640" y="2750758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Marie BONENFANT</a:t>
            </a:r>
            <a:endParaRPr lang="fr-CA" sz="2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183640" y="3519771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Pierre-A. LARRIVÉE</a:t>
            </a:r>
            <a:endParaRPr lang="fr-CA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168400" y="3125105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Jean-Charles BUREAU</a:t>
            </a:r>
            <a:endParaRPr lang="fr-CA" sz="20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08849" y="2725358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108849" y="307938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49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108849" y="347949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00D7D"/>
                </a:solidFill>
                <a:latin typeface="Allatuq" panose="02000506020000020003" pitchFamily="2" charset="0"/>
              </a:rPr>
              <a:t>8</a:t>
            </a:r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377463" y="5035679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11982" y="172029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787925" y="215500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136189" y="505030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771700" y="452567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99170" y="1460915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028214" y="459111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028214" y="5365158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201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787925" y="561793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517674" y="451637"/>
            <a:ext cx="24774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PORTNEUF</a:t>
            </a:r>
            <a:endParaRPr lang="fr-CA" sz="20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8094258" y="482408"/>
            <a:ext cx="728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002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996009" y="627374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376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cxnSp>
        <p:nvCxnSpPr>
          <p:cNvPr id="4" name="Connecteur droit avec flèche 3"/>
          <p:cNvCxnSpPr>
            <a:stCxn id="52" idx="2"/>
          </p:cNvCxnSpPr>
          <p:nvPr/>
        </p:nvCxnSpPr>
        <p:spPr>
          <a:xfrm>
            <a:off x="6763660" y="1861025"/>
            <a:ext cx="1372529" cy="3756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ccolade fermante 4"/>
          <p:cNvSpPr/>
          <p:nvPr/>
        </p:nvSpPr>
        <p:spPr>
          <a:xfrm>
            <a:off x="8976707" y="1720296"/>
            <a:ext cx="349249" cy="3715493"/>
          </a:xfrm>
          <a:prstGeom prst="rightBrace">
            <a:avLst>
              <a:gd name="adj1" fmla="val 122018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2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Où trouver l’information à transmettre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2" y="256671"/>
            <a:ext cx="9556308" cy="644534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198442" y="972861"/>
            <a:ext cx="74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err="1" smtClean="0">
                <a:solidFill>
                  <a:srgbClr val="200D7D"/>
                </a:solidFill>
                <a:latin typeface="Allatuq" panose="02000506020000020003" pitchFamily="2" charset="0"/>
              </a:rPr>
              <a:t>Oeillet</a:t>
            </a:r>
            <a:endParaRPr lang="fr-CA" sz="14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416415" y="1330256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416415" y="1695076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416415" y="2012577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4416415" y="2309402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531949" y="5289171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531949" y="5644850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531949" y="5852298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119452" y="1375908"/>
            <a:ext cx="547908" cy="37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30836" y="1640459"/>
            <a:ext cx="54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49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63736" y="1942943"/>
            <a:ext cx="547908" cy="37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00D7D"/>
                </a:solidFill>
                <a:latin typeface="Allatuq" panose="02000506020000020003" pitchFamily="2" charset="0"/>
              </a:rPr>
              <a:t>8</a:t>
            </a:r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49166" y="5003279"/>
            <a:ext cx="93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37690" y="5287372"/>
            <a:ext cx="547908" cy="37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93726" y="5558637"/>
            <a:ext cx="70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201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25790" y="1019647"/>
            <a:ext cx="7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002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585053" y="796066"/>
            <a:ext cx="451832" cy="35500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/>
          <p:cNvSpPr/>
          <p:nvPr/>
        </p:nvSpPr>
        <p:spPr>
          <a:xfrm>
            <a:off x="7506286" y="2830397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/>
          <p:cNvSpPr/>
          <p:nvPr/>
        </p:nvSpPr>
        <p:spPr>
          <a:xfrm>
            <a:off x="7506286" y="3219013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/>
          <p:cNvSpPr/>
          <p:nvPr/>
        </p:nvSpPr>
        <p:spPr>
          <a:xfrm>
            <a:off x="7506286" y="3548602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7506286" y="4571887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Ellipse 23"/>
          <p:cNvSpPr/>
          <p:nvPr/>
        </p:nvSpPr>
        <p:spPr>
          <a:xfrm>
            <a:off x="7506286" y="4989339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llipse 24"/>
          <p:cNvSpPr/>
          <p:nvPr/>
        </p:nvSpPr>
        <p:spPr>
          <a:xfrm>
            <a:off x="7506286" y="5333694"/>
            <a:ext cx="621770" cy="386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460777" y="1330256"/>
            <a:ext cx="0" cy="3266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des urnes et des </a:t>
            </a:r>
            <a:r>
              <a:rPr lang="fr-CA" smtClean="0"/>
              <a:t>autres documents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1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33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I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L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88</Words>
  <Application>Microsoft Office PowerPoint</Application>
  <PresentationFormat>Grand écran</PresentationFormat>
  <Paragraphs>41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  <vt:variant>
        <vt:lpstr>Diaporamas personnalisés</vt:lpstr>
      </vt:variant>
      <vt:variant>
        <vt:i4>2</vt:i4>
      </vt:variant>
    </vt:vector>
  </HeadingPairs>
  <TitlesOfParts>
    <vt:vector size="21" baseType="lpstr">
      <vt:lpstr>Allatuq</vt:lpstr>
      <vt:lpstr>Arial</vt:lpstr>
      <vt:lpstr>Calibri</vt:lpstr>
      <vt:lpstr>Calibri Light</vt:lpstr>
      <vt:lpstr>Wingdings</vt:lpstr>
      <vt:lpstr>Commun</vt:lpstr>
      <vt:lpstr>TVI</vt:lpstr>
      <vt:lpstr>PALE</vt:lpstr>
      <vt:lpstr>PRIMO - DÉPOUILLEMENT</vt:lpstr>
      <vt:lpstr>Déroulement de la rencontre</vt:lpstr>
      <vt:lpstr>Dépouillement Personnes admises seulement Transmission des résultats</vt:lpstr>
      <vt:lpstr>Vérifications à faire sur le relevé</vt:lpstr>
      <vt:lpstr>Relevé du dépouillement</vt:lpstr>
      <vt:lpstr>Où trouver l’information à transmettre</vt:lpstr>
      <vt:lpstr>Présentation PowerPoint</vt:lpstr>
      <vt:lpstr>Retour des urnes et des autres documents</vt:lpstr>
      <vt:lpstr>Conclusion</vt:lpstr>
      <vt:lpstr>Liste des communications avec le DS</vt:lpstr>
      <vt:lpstr>Questions et serments</vt:lpstr>
      <vt:lpstr>TVI</vt:lpstr>
      <vt:lpstr>PALE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Catherine Houle</cp:lastModifiedBy>
  <cp:revision>258</cp:revision>
  <cp:lastPrinted>2018-06-19T18:06:38Z</cp:lastPrinted>
  <dcterms:created xsi:type="dcterms:W3CDTF">2018-03-02T21:04:36Z</dcterms:created>
  <dcterms:modified xsi:type="dcterms:W3CDTF">2018-07-11T19:02:53Z</dcterms:modified>
</cp:coreProperties>
</file>